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88" r:id="rId4"/>
    <p:sldMasterId id="2147483789" r:id="rId5"/>
    <p:sldMasterId id="214748379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Lst>
  <p:sldSz cy="5143500" cx="9144000"/>
  <p:notesSz cx="6858000" cy="9144000"/>
  <p:embeddedFontLst>
    <p:embeddedFont>
      <p:font typeface="Proxima Nova"/>
      <p:regular r:id="rId74"/>
      <p:bold r:id="rId75"/>
      <p:italic r:id="rId76"/>
      <p:boldItalic r:id="rId77"/>
    </p:embeddedFont>
    <p:embeddedFont>
      <p:font typeface="Red Hat Text Medium"/>
      <p:regular r:id="rId78"/>
      <p:bold r:id="rId79"/>
      <p:italic r:id="rId80"/>
      <p:boldItalic r:id="rId81"/>
    </p:embeddedFont>
    <p:embeddedFont>
      <p:font typeface="M PLUS 1p"/>
      <p:regular r:id="rId82"/>
      <p:bold r:id="rId83"/>
    </p:embeddedFont>
    <p:embeddedFont>
      <p:font typeface="Overpass"/>
      <p:regular r:id="rId84"/>
      <p:bold r:id="rId85"/>
      <p:italic r:id="rId86"/>
      <p:boldItalic r:id="rId87"/>
    </p:embeddedFont>
    <p:embeddedFont>
      <p:font typeface="Red Hat Display Medium"/>
      <p:regular r:id="rId88"/>
      <p:bold r:id="rId89"/>
      <p:italic r:id="rId90"/>
      <p:boldItalic r:id="rId91"/>
    </p:embeddedFont>
    <p:embeddedFont>
      <p:font typeface="Overpass Light"/>
      <p:regular r:id="rId92"/>
      <p:bold r:id="rId93"/>
      <p:italic r:id="rId94"/>
      <p:boldItalic r:id="rId95"/>
    </p:embeddedFont>
    <p:embeddedFont>
      <p:font typeface="Red Hat Display"/>
      <p:regular r:id="rId96"/>
      <p:bold r:id="rId97"/>
      <p:italic r:id="rId98"/>
      <p:boldItalic r:id="rId99"/>
    </p:embeddedFont>
    <p:embeddedFont>
      <p:font typeface="Overpass SemiBold"/>
      <p:regular r:id="rId100"/>
      <p:bold r:id="rId101"/>
      <p:italic r:id="rId102"/>
      <p:boldItalic r:id="rId103"/>
    </p:embeddedFont>
    <p:embeddedFont>
      <p:font typeface="Red Hat Text"/>
      <p:regular r:id="rId104"/>
      <p:bold r:id="rId105"/>
      <p:italic r:id="rId106"/>
      <p:boldItalic r:id="rId107"/>
    </p:embeddedFont>
    <p:embeddedFont>
      <p:font typeface="Roboto Mono"/>
      <p:regular r:id="rId108"/>
      <p:bold r:id="rId109"/>
      <p:italic r:id="rId110"/>
      <p:boldItalic r:id="rId11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font" Target="fonts/RedHatText-boldItalic.fntdata"/><Relationship Id="rId106" Type="http://schemas.openxmlformats.org/officeDocument/2006/relationships/font" Target="fonts/RedHatText-italic.fntdata"/><Relationship Id="rId105" Type="http://schemas.openxmlformats.org/officeDocument/2006/relationships/font" Target="fonts/RedHatText-bold.fntdata"/><Relationship Id="rId104" Type="http://schemas.openxmlformats.org/officeDocument/2006/relationships/font" Target="fonts/RedHatText-regular.fntdata"/><Relationship Id="rId109" Type="http://schemas.openxmlformats.org/officeDocument/2006/relationships/font" Target="fonts/RobotoMono-bold.fntdata"/><Relationship Id="rId108" Type="http://schemas.openxmlformats.org/officeDocument/2006/relationships/font" Target="fonts/RobotoMono-regular.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OverpassSemiBold-boldItalic.fntdata"/><Relationship Id="rId102" Type="http://schemas.openxmlformats.org/officeDocument/2006/relationships/font" Target="fonts/OverpassSemiBold-italic.fntdata"/><Relationship Id="rId101" Type="http://schemas.openxmlformats.org/officeDocument/2006/relationships/font" Target="fonts/OverpassSemiBold-bold.fntdata"/><Relationship Id="rId100" Type="http://schemas.openxmlformats.org/officeDocument/2006/relationships/font" Target="fonts/OverpassSemiBold-regular.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OverpassLight-boldItalic.fntdata"/><Relationship Id="rId94" Type="http://schemas.openxmlformats.org/officeDocument/2006/relationships/font" Target="fonts/OverpassLight-italic.fntdata"/><Relationship Id="rId97" Type="http://schemas.openxmlformats.org/officeDocument/2006/relationships/font" Target="fonts/RedHatDisplay-bold.fntdata"/><Relationship Id="rId96" Type="http://schemas.openxmlformats.org/officeDocument/2006/relationships/font" Target="fonts/RedHatDisplay-regular.fntdata"/><Relationship Id="rId11" Type="http://schemas.openxmlformats.org/officeDocument/2006/relationships/slide" Target="slides/slide4.xml"/><Relationship Id="rId99" Type="http://schemas.openxmlformats.org/officeDocument/2006/relationships/font" Target="fonts/RedHatDisplay-boldItalic.fntdata"/><Relationship Id="rId10" Type="http://schemas.openxmlformats.org/officeDocument/2006/relationships/slide" Target="slides/slide3.xml"/><Relationship Id="rId98" Type="http://schemas.openxmlformats.org/officeDocument/2006/relationships/font" Target="fonts/RedHatDisplay-italic.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font" Target="fonts/RedHatDisplayMedium-boldItalic.fntdata"/><Relationship Id="rId90" Type="http://schemas.openxmlformats.org/officeDocument/2006/relationships/font" Target="fonts/RedHatDisplayMedium-italic.fntdata"/><Relationship Id="rId93" Type="http://schemas.openxmlformats.org/officeDocument/2006/relationships/font" Target="fonts/OverpassLight-bold.fntdata"/><Relationship Id="rId92" Type="http://schemas.openxmlformats.org/officeDocument/2006/relationships/font" Target="fonts/OverpassLight-regular.fntdata"/><Relationship Id="rId15" Type="http://schemas.openxmlformats.org/officeDocument/2006/relationships/slide" Target="slides/slide8.xml"/><Relationship Id="rId110" Type="http://schemas.openxmlformats.org/officeDocument/2006/relationships/font" Target="fonts/RobotoMono-italic.fntdata"/><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111" Type="http://schemas.openxmlformats.org/officeDocument/2006/relationships/font" Target="fonts/RobotoMono-boldItalic.fntdata"/><Relationship Id="rId84" Type="http://schemas.openxmlformats.org/officeDocument/2006/relationships/font" Target="fonts/Overpass-regular.fntdata"/><Relationship Id="rId83" Type="http://schemas.openxmlformats.org/officeDocument/2006/relationships/font" Target="fonts/MPLUS1p-bold.fntdata"/><Relationship Id="rId86" Type="http://schemas.openxmlformats.org/officeDocument/2006/relationships/font" Target="fonts/Overpass-italic.fntdata"/><Relationship Id="rId85" Type="http://schemas.openxmlformats.org/officeDocument/2006/relationships/font" Target="fonts/Overpass-bold.fntdata"/><Relationship Id="rId88" Type="http://schemas.openxmlformats.org/officeDocument/2006/relationships/font" Target="fonts/RedHatDisplayMedium-regular.fntdata"/><Relationship Id="rId87" Type="http://schemas.openxmlformats.org/officeDocument/2006/relationships/font" Target="fonts/Overpass-boldItalic.fntdata"/><Relationship Id="rId89" Type="http://schemas.openxmlformats.org/officeDocument/2006/relationships/font" Target="fonts/RedHatDisplayMedium-bold.fntdata"/><Relationship Id="rId80" Type="http://schemas.openxmlformats.org/officeDocument/2006/relationships/font" Target="fonts/RedHatTextMedium-italic.fntdata"/><Relationship Id="rId82" Type="http://schemas.openxmlformats.org/officeDocument/2006/relationships/font" Target="fonts/MPLUS1p-regular.fntdata"/><Relationship Id="rId81" Type="http://schemas.openxmlformats.org/officeDocument/2006/relationships/font" Target="fonts/RedHatTextMedium-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font" Target="fonts/ProximaNova-bold.fntdata"/><Relationship Id="rId74" Type="http://schemas.openxmlformats.org/officeDocument/2006/relationships/font" Target="fonts/ProximaNova-regular.fntdata"/><Relationship Id="rId77" Type="http://schemas.openxmlformats.org/officeDocument/2006/relationships/font" Target="fonts/ProximaNova-boldItalic.fntdata"/><Relationship Id="rId76" Type="http://schemas.openxmlformats.org/officeDocument/2006/relationships/font" Target="fonts/ProximaNova-italic.fntdata"/><Relationship Id="rId79" Type="http://schemas.openxmlformats.org/officeDocument/2006/relationships/font" Target="fonts/RedHatTextMedium-bold.fntdata"/><Relationship Id="rId78" Type="http://schemas.openxmlformats.org/officeDocument/2006/relationships/font" Target="fonts/RedHatTextMedium-regular.fntdata"/><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openshift/machine-config-operator/blob/master/templates/master/00-master/vsphere/files/vsphere-keepalived-keepalived.yaml#L32" TargetMode="External"/><Relationship Id="rId3" Type="http://schemas.openxmlformats.org/officeDocument/2006/relationships/hyperlink" Target="https://github.com/openshift/machine-config-operator/blob/master/templates/master/00-master/vsphere/files/vsphere-keepalived-keepalived.yaml#L50" TargetMode="External"/><Relationship Id="rId4" Type="http://schemas.openxmlformats.org/officeDocument/2006/relationships/hyperlink" Target="https://github.com/openshift/baremetal-runtimecfg" TargetMode="External"/><Relationship Id="rId5" Type="http://schemas.openxmlformats.org/officeDocument/2006/relationships/hyperlink" Target="https://github.com/openshift/baremetal-runtimecfg/blob/master/pkg/config/node.go#L165-L183" TargetMode="External"/><Relationship Id="rId6" Type="http://schemas.openxmlformats.org/officeDocument/2006/relationships/hyperlink" Target="https://github.com/openshift/baremetal-runtimecfg/blob/master/pkg/utils/utils.go#L22-L29" TargetMode="External"/><Relationship Id="rId7" Type="http://schemas.openxmlformats.org/officeDocument/2006/relationships/hyperlink" Target="https://en.wikipedia.org/wiki/Fletcher%27s_checksum" TargetMode="External"/><Relationship Id="rId8" Type="http://schemas.openxmlformats.org/officeDocument/2006/relationships/hyperlink" Target="https://github.com/openshift/installer/blob/master/docs/user/metal/install_ipi.md"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ccess.redhat.com/articles/4763741" TargetMode="External"/><Relationship Id="rId3" Type="http://schemas.openxmlformats.org/officeDocument/2006/relationships/hyperlink" Target="https://access.redhat.com/articles/5436171"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openshift/openshift-docs/pull/14563/files#diff-56052e748d888ef434f910606f960260R32"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openshift.com/container-platform/4.9/networking/metallb/about-metallb.html" TargetMode="Externa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oogle.com/url?q=https://www.haproxy.com/blog/layer-4-load-balancing-direct-server-return-mode&amp;sa=D&amp;ust=1599168653907000&amp;usg=AFQjCNF1_mz1OEGfZUQqPTGuDjb9K39SUg" TargetMode="External"/><Relationship Id="rId3" Type="http://schemas.openxmlformats.org/officeDocument/2006/relationships/hyperlink" Target="https://www.youtube.com/watch?reload=9&amp;time_continue=338&amp;v=eqOH_LOGaKo&amp;feature=emb_logo"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g121ee6883a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2" name="Google Shape;1702;g121ee6883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3" name="Shape 1843"/>
        <p:cNvGrpSpPr/>
        <p:nvPr/>
      </p:nvGrpSpPr>
      <p:grpSpPr>
        <a:xfrm>
          <a:off x="0" y="0"/>
          <a:ext cx="0" cy="0"/>
          <a:chOff x="0" y="0"/>
          <a:chExt cx="0" cy="0"/>
        </a:xfrm>
      </p:grpSpPr>
      <p:sp>
        <p:nvSpPr>
          <p:cNvPr id="1844" name="Google Shape;1844;g12226f68e69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5" name="Google Shape;1845;g12226f68e69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the trail for #5...</a:t>
            </a:r>
            <a:endParaRPr/>
          </a:p>
          <a:p>
            <a:pPr indent="-298450" lvl="0" marL="457200" rtl="0" algn="l">
              <a:spcBef>
                <a:spcPts val="0"/>
              </a:spcBef>
              <a:spcAft>
                <a:spcPts val="0"/>
              </a:spcAft>
              <a:buSzPts val="1100"/>
              <a:buChar char="●"/>
            </a:pPr>
            <a:r>
              <a:rPr lang="en"/>
              <a:t>VRRIP IDs are used in the keepalived conf </a:t>
            </a:r>
            <a:r>
              <a:rPr lang="en" u="sng">
                <a:solidFill>
                  <a:schemeClr val="hlink"/>
                </a:solidFill>
                <a:hlinkClick r:id="rId2"/>
              </a:rPr>
              <a:t>here</a:t>
            </a:r>
            <a:r>
              <a:rPr lang="en"/>
              <a:t> and </a:t>
            </a:r>
            <a:r>
              <a:rPr lang="en" u="sng">
                <a:solidFill>
                  <a:schemeClr val="hlink"/>
                </a:solidFill>
                <a:hlinkClick r:id="rId3"/>
              </a:rPr>
              <a:t>here</a:t>
            </a:r>
            <a:r>
              <a:rPr lang="en"/>
              <a:t> (also applies for other on-prem IPI)</a:t>
            </a:r>
            <a:endParaRPr/>
          </a:p>
          <a:p>
            <a:pPr indent="-298450" lvl="0" marL="457200" rtl="0" algn="l">
              <a:spcBef>
                <a:spcPts val="0"/>
              </a:spcBef>
              <a:spcAft>
                <a:spcPts val="0"/>
              </a:spcAft>
              <a:buSzPts val="1100"/>
              <a:buChar char="●"/>
            </a:pPr>
            <a:r>
              <a:rPr lang="en"/>
              <a:t>The IDs are generated using the </a:t>
            </a:r>
            <a:r>
              <a:rPr lang="en" u="sng">
                <a:solidFill>
                  <a:schemeClr val="hlink"/>
                </a:solidFill>
                <a:hlinkClick r:id="rId4"/>
              </a:rPr>
              <a:t>baremetal-runtimecfg</a:t>
            </a:r>
            <a:r>
              <a:rPr lang="en"/>
              <a:t> utility with </a:t>
            </a:r>
            <a:r>
              <a:rPr lang="en" u="sng">
                <a:solidFill>
                  <a:schemeClr val="hlink"/>
                </a:solidFill>
                <a:hlinkClick r:id="rId5"/>
              </a:rPr>
              <a:t>this function</a:t>
            </a:r>
            <a:endParaRPr/>
          </a:p>
          <a:p>
            <a:pPr indent="-298450" lvl="0" marL="457200" rtl="0" algn="l">
              <a:spcBef>
                <a:spcPts val="0"/>
              </a:spcBef>
              <a:spcAft>
                <a:spcPts val="0"/>
              </a:spcAft>
              <a:buSzPts val="1100"/>
              <a:buChar char="●"/>
            </a:pPr>
            <a:r>
              <a:rPr lang="en"/>
              <a:t>The function above uses </a:t>
            </a:r>
            <a:r>
              <a:rPr lang="en" u="sng">
                <a:solidFill>
                  <a:schemeClr val="hlink"/>
                </a:solidFill>
                <a:hlinkClick r:id="rId6"/>
              </a:rPr>
              <a:t>an implementation</a:t>
            </a:r>
            <a:r>
              <a:rPr lang="en"/>
              <a:t> of </a:t>
            </a:r>
            <a:r>
              <a:rPr lang="en" u="sng">
                <a:solidFill>
                  <a:schemeClr val="hlink"/>
                </a:solidFill>
                <a:hlinkClick r:id="rId7"/>
              </a:rPr>
              <a:t>the fletcher checksum</a:t>
            </a:r>
            <a:r>
              <a:rPr lang="en"/>
              <a:t> based on the cluster name</a:t>
            </a:r>
            <a:endParaRPr/>
          </a:p>
          <a:p>
            <a:pPr indent="-298450" lvl="0" marL="457200" rtl="0" algn="l">
              <a:spcBef>
                <a:spcPts val="0"/>
              </a:spcBef>
              <a:spcAft>
                <a:spcPts val="0"/>
              </a:spcAft>
              <a:buSzPts val="1100"/>
              <a:buChar char="●"/>
            </a:pPr>
            <a:r>
              <a:rPr lang="en"/>
              <a:t>The result is checked for internal collisions (do the API and ingress IDs match?) but there is no logic to check if there is an existing VRRP instance running with that ID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check for and prevent VRRP ID collisions, use the command “</a:t>
            </a:r>
            <a:r>
              <a:rPr lang="en">
                <a:solidFill>
                  <a:schemeClr val="dk1"/>
                </a:solidFill>
                <a:highlight>
                  <a:srgbClr val="FFFFFF"/>
                </a:highlight>
              </a:rPr>
              <a:t>podman run quay.io/openshift/origin-baremetal-runtimecfg:4.5 vr-ids &lt;cluster name&gt;” for each of the clusters.  Note that this is documented </a:t>
            </a:r>
            <a:r>
              <a:rPr lang="en" u="sng">
                <a:solidFill>
                  <a:schemeClr val="hlink"/>
                </a:solidFill>
                <a:highlight>
                  <a:srgbClr val="FFFFFF"/>
                </a:highlight>
                <a:hlinkClick r:id="rId8"/>
              </a:rPr>
              <a:t>here</a:t>
            </a:r>
            <a:r>
              <a:rPr lang="en">
                <a:solidFill>
                  <a:schemeClr val="dk1"/>
                </a:solidFill>
                <a:highlight>
                  <a:srgbClr val="FFFFFF"/>
                </a:highlight>
              </a:rPr>
              <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0" name="Shape 1850"/>
        <p:cNvGrpSpPr/>
        <p:nvPr/>
      </p:nvGrpSpPr>
      <p:grpSpPr>
        <a:xfrm>
          <a:off x="0" y="0"/>
          <a:ext cx="0" cy="0"/>
          <a:chOff x="0" y="0"/>
          <a:chExt cx="0" cy="0"/>
        </a:xfrm>
      </p:grpSpPr>
      <p:sp>
        <p:nvSpPr>
          <p:cNvPr id="1851" name="Google Shape;1851;g12226f68e69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2" name="Google Shape;1852;g12226f68e69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7" name="Shape 1857"/>
        <p:cNvGrpSpPr/>
        <p:nvPr/>
      </p:nvGrpSpPr>
      <p:grpSpPr>
        <a:xfrm>
          <a:off x="0" y="0"/>
          <a:ext cx="0" cy="0"/>
          <a:chOff x="0" y="0"/>
          <a:chExt cx="0" cy="0"/>
        </a:xfrm>
      </p:grpSpPr>
      <p:sp>
        <p:nvSpPr>
          <p:cNvPr id="1858" name="Google Shape;1858;gbdab1a39ee_33_2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9" name="Google Shape;1859;gbdab1a39ee_33_2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4" name="Shape 1864"/>
        <p:cNvGrpSpPr/>
        <p:nvPr/>
      </p:nvGrpSpPr>
      <p:grpSpPr>
        <a:xfrm>
          <a:off x="0" y="0"/>
          <a:ext cx="0" cy="0"/>
          <a:chOff x="0" y="0"/>
          <a:chExt cx="0" cy="0"/>
        </a:xfrm>
      </p:grpSpPr>
      <p:sp>
        <p:nvSpPr>
          <p:cNvPr id="1865" name="Google Shape;1865;g121ee6883ad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6" name="Google Shape;1866;g121ee6883ad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solidFill>
                <a:schemeClr val="dk1"/>
              </a:solidFill>
              <a:latin typeface="Overpass"/>
              <a:ea typeface="Overpass"/>
              <a:cs typeface="Overpass"/>
              <a:sym typeface="Overpas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2" name="Shape 1872"/>
        <p:cNvGrpSpPr/>
        <p:nvPr/>
      </p:nvGrpSpPr>
      <p:grpSpPr>
        <a:xfrm>
          <a:off x="0" y="0"/>
          <a:ext cx="0" cy="0"/>
          <a:chOff x="0" y="0"/>
          <a:chExt cx="0" cy="0"/>
        </a:xfrm>
      </p:grpSpPr>
      <p:sp>
        <p:nvSpPr>
          <p:cNvPr id="1873" name="Google Shape;1873;g121f748589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4" name="Google Shape;1874;g121f748589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solidFill>
                <a:schemeClr val="dk1"/>
              </a:solidFill>
              <a:latin typeface="Overpass"/>
              <a:ea typeface="Overpass"/>
              <a:cs typeface="Overpass"/>
              <a:sym typeface="Overpas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0" name="Shape 1880"/>
        <p:cNvGrpSpPr/>
        <p:nvPr/>
      </p:nvGrpSpPr>
      <p:grpSpPr>
        <a:xfrm>
          <a:off x="0" y="0"/>
          <a:ext cx="0" cy="0"/>
          <a:chOff x="0" y="0"/>
          <a:chExt cx="0" cy="0"/>
        </a:xfrm>
      </p:grpSpPr>
      <p:sp>
        <p:nvSpPr>
          <p:cNvPr id="1881" name="Google Shape;1881;gbdab1a39ee_33_2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2" name="Google Shape;1882;gbdab1a39ee_33_2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solidFill>
                <a:schemeClr val="dk1"/>
              </a:solidFill>
              <a:latin typeface="Overpass"/>
              <a:ea typeface="Overpass"/>
              <a:cs typeface="Overpass"/>
              <a:sym typeface="Overpas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5" name="Shape 1895"/>
        <p:cNvGrpSpPr/>
        <p:nvPr/>
      </p:nvGrpSpPr>
      <p:grpSpPr>
        <a:xfrm>
          <a:off x="0" y="0"/>
          <a:ext cx="0" cy="0"/>
          <a:chOff x="0" y="0"/>
          <a:chExt cx="0" cy="0"/>
        </a:xfrm>
      </p:grpSpPr>
      <p:sp>
        <p:nvSpPr>
          <p:cNvPr id="1896" name="Google Shape;1896;gbdab1a39ee_33_2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7" name="Google Shape;1897;gbdab1a39ee_33_2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0" name="Shape 1920"/>
        <p:cNvGrpSpPr/>
        <p:nvPr/>
      </p:nvGrpSpPr>
      <p:grpSpPr>
        <a:xfrm>
          <a:off x="0" y="0"/>
          <a:ext cx="0" cy="0"/>
          <a:chOff x="0" y="0"/>
          <a:chExt cx="0" cy="0"/>
        </a:xfrm>
      </p:grpSpPr>
      <p:sp>
        <p:nvSpPr>
          <p:cNvPr id="1921" name="Google Shape;1921;g121f748589c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2" name="Google Shape;1922;g121f748589c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solidFill>
                <a:schemeClr val="dk1"/>
              </a:solidFill>
              <a:latin typeface="Overpass"/>
              <a:ea typeface="Overpass"/>
              <a:cs typeface="Overpass"/>
              <a:sym typeface="Overpas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7" name="Shape 1927"/>
        <p:cNvGrpSpPr/>
        <p:nvPr/>
      </p:nvGrpSpPr>
      <p:grpSpPr>
        <a:xfrm>
          <a:off x="0" y="0"/>
          <a:ext cx="0" cy="0"/>
          <a:chOff x="0" y="0"/>
          <a:chExt cx="0" cy="0"/>
        </a:xfrm>
      </p:grpSpPr>
      <p:sp>
        <p:nvSpPr>
          <p:cNvPr id="1928" name="Google Shape;1928;gbdab1a39ee_33_2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9" name="Google Shape;1929;gbdab1a39ee_33_2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4" name="Shape 1934"/>
        <p:cNvGrpSpPr/>
        <p:nvPr/>
      </p:nvGrpSpPr>
      <p:grpSpPr>
        <a:xfrm>
          <a:off x="0" y="0"/>
          <a:ext cx="0" cy="0"/>
          <a:chOff x="0" y="0"/>
          <a:chExt cx="0" cy="0"/>
        </a:xfrm>
      </p:grpSpPr>
      <p:sp>
        <p:nvSpPr>
          <p:cNvPr id="1935" name="Google Shape;1935;gbdab1a39ee_33_2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6" name="Google Shape;1936;gbdab1a39ee_33_2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NodePort allow exposing non-standard ports for a service on all nodes in the cluster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If the node receiving the traffic doesn't have the target service running, the traffic is redirected to a node which has the pod running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While it is easier to configure than external IPs and Ingress (prev slide), it is a wasteful use of scarce port resources and it requires more privileges.</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g121f748589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0" name="Google Shape;1710;g121f748589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solidFill>
                <a:schemeClr val="dk1"/>
              </a:solidFill>
              <a:latin typeface="Overpass"/>
              <a:ea typeface="Overpass"/>
              <a:cs typeface="Overpass"/>
              <a:sym typeface="Overpas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1" name="Shape 1961"/>
        <p:cNvGrpSpPr/>
        <p:nvPr/>
      </p:nvGrpSpPr>
      <p:grpSpPr>
        <a:xfrm>
          <a:off x="0" y="0"/>
          <a:ext cx="0" cy="0"/>
          <a:chOff x="0" y="0"/>
          <a:chExt cx="0" cy="0"/>
        </a:xfrm>
      </p:grpSpPr>
      <p:sp>
        <p:nvSpPr>
          <p:cNvPr id="1962" name="Google Shape;1962;gbdab1a39ee_33_2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3" name="Google Shape;1963;gbdab1a39ee_33_2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External IP allows assigning an external IP to a service so that client outside of the OpenShift cluster can connect to services inside the Openshift cluster (e.g. database, JMS broker) on that port. This is particularly useful for services that are running on ports other than 80/433, otherwise router is a more suitable alternative. It is also useful when the client needs to know a specific IP for the service in order to open firewalls or </a:t>
            </a:r>
            <a:r>
              <a:rPr lang="en">
                <a:solidFill>
                  <a:schemeClr val="dk1"/>
                </a:solidFill>
              </a:rPr>
              <a:t>while-list</a:t>
            </a:r>
            <a:r>
              <a:rPr lang="en">
                <a:solidFill>
                  <a:schemeClr val="dk1"/>
                </a:solidFill>
              </a:rPr>
              <a:t> it in their own system.</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Each external IP address is guaranteed to be assigned to a maximum of one service. This ensures that each service can simply expose its chosen ports regardless of the ports exposed by other services.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external IP address itself is not managed by the underlying Kubernetes infrastructure and must be maintained and provided by a cluster administrator. Managing external IPs is not convenient since application users cannot create external IP addresses themselves, and must work with cluster administrators to allocate an address for their usage. There is also no protections in place to restrict the usage of a particular external address configured within the cluster.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Ingress IP self-service is a functionality within OpenShift to streamline the allocation of External IP’s for accessing to services in the cluster. Cluster administrators can designate a range of addresses using a CIDR notation which allows an application user to make a request against the cluster for an external IP address. When a service is configured with the type LoadBalancer, an External IP address will be automatically assigned from the designated range.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Ingress is supported for non-cloud clusters. For cloud (GCE, AWS, and OpenStack) clusters, cloud provider’s load balancer service can be used to automatically deploy a load balancer to target the service’s endpoints.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IP failover pods are responsible for providing the external IP range (Virtual IPs) and would run on one or more of the nodes (more than one for high availability) in the cluster or they can just run on the HAProxy (router) nodes.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OpenShift cluster administrator must ensure that the external IP address pool terminates at one or more nodes in the cluster.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8" name="Shape 1988"/>
        <p:cNvGrpSpPr/>
        <p:nvPr/>
      </p:nvGrpSpPr>
      <p:grpSpPr>
        <a:xfrm>
          <a:off x="0" y="0"/>
          <a:ext cx="0" cy="0"/>
          <a:chOff x="0" y="0"/>
          <a:chExt cx="0" cy="0"/>
        </a:xfrm>
      </p:grpSpPr>
      <p:sp>
        <p:nvSpPr>
          <p:cNvPr id="1989" name="Google Shape;1989;gbdab1a39ee_33_2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0" name="Google Shape;1990;gbdab1a39ee_33_2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5" name="Shape 1995"/>
        <p:cNvGrpSpPr/>
        <p:nvPr/>
      </p:nvGrpSpPr>
      <p:grpSpPr>
        <a:xfrm>
          <a:off x="0" y="0"/>
          <a:ext cx="0" cy="0"/>
          <a:chOff x="0" y="0"/>
          <a:chExt cx="0" cy="0"/>
        </a:xfrm>
      </p:grpSpPr>
      <p:sp>
        <p:nvSpPr>
          <p:cNvPr id="1996" name="Google Shape;1996;gbdab1a39ee_33_2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7" name="Google Shape;1997;gbdab1a39ee_33_2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4" name="Shape 2004"/>
        <p:cNvGrpSpPr/>
        <p:nvPr/>
      </p:nvGrpSpPr>
      <p:grpSpPr>
        <a:xfrm>
          <a:off x="0" y="0"/>
          <a:ext cx="0" cy="0"/>
          <a:chOff x="0" y="0"/>
          <a:chExt cx="0" cy="0"/>
        </a:xfrm>
      </p:grpSpPr>
      <p:sp>
        <p:nvSpPr>
          <p:cNvPr id="2005" name="Google Shape;2005;gbdab1a39ee_33_2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6" name="Google Shape;2006;gbdab1a39ee_33_2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1" name="Shape 2011"/>
        <p:cNvGrpSpPr/>
        <p:nvPr/>
      </p:nvGrpSpPr>
      <p:grpSpPr>
        <a:xfrm>
          <a:off x="0" y="0"/>
          <a:ext cx="0" cy="0"/>
          <a:chOff x="0" y="0"/>
          <a:chExt cx="0" cy="0"/>
        </a:xfrm>
      </p:grpSpPr>
      <p:sp>
        <p:nvSpPr>
          <p:cNvPr id="2012" name="Google Shape;2012;gcb82e53798_0_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3" name="Google Shape;2013;gcb82e53798_0_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list of Red Hat GA’d CNI plugins is here:  </a:t>
            </a:r>
            <a:r>
              <a:rPr lang="en" u="sng">
                <a:solidFill>
                  <a:schemeClr val="hlink"/>
                </a:solidFill>
                <a:hlinkClick r:id="rId2"/>
              </a:rPr>
              <a:t>https://access.redhat.com/articles/4763741</a:t>
            </a:r>
            <a:endParaRPr/>
          </a:p>
          <a:p>
            <a:pPr indent="0" lvl="0" marL="0" rtl="0" algn="l">
              <a:spcBef>
                <a:spcPts val="0"/>
              </a:spcBef>
              <a:spcAft>
                <a:spcPts val="0"/>
              </a:spcAft>
              <a:buClr>
                <a:schemeClr val="dk1"/>
              </a:buClr>
              <a:buSzPts val="1100"/>
              <a:buFont typeface="Arial"/>
              <a:buNone/>
            </a:pPr>
            <a:r>
              <a:rPr lang="en"/>
              <a:t>The public-facing list of third-party certified CNI plugins is here: </a:t>
            </a:r>
            <a:r>
              <a:rPr lang="en" u="sng">
                <a:solidFill>
                  <a:schemeClr val="hlink"/>
                </a:solidFill>
                <a:hlinkClick r:id="rId3"/>
              </a:rPr>
              <a:t>https://access.redhat.com/articles/5436171</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9" name="Shape 2059"/>
        <p:cNvGrpSpPr/>
        <p:nvPr/>
      </p:nvGrpSpPr>
      <p:grpSpPr>
        <a:xfrm>
          <a:off x="0" y="0"/>
          <a:ext cx="0" cy="0"/>
          <a:chOff x="0" y="0"/>
          <a:chExt cx="0" cy="0"/>
        </a:xfrm>
      </p:grpSpPr>
      <p:sp>
        <p:nvSpPr>
          <p:cNvPr id="2060" name="Google Shape;2060;g121f748589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1" name="Google Shape;2061;g121f748589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8" name="Shape 2068"/>
        <p:cNvGrpSpPr/>
        <p:nvPr/>
      </p:nvGrpSpPr>
      <p:grpSpPr>
        <a:xfrm>
          <a:off x="0" y="0"/>
          <a:ext cx="0" cy="0"/>
          <a:chOff x="0" y="0"/>
          <a:chExt cx="0" cy="0"/>
        </a:xfrm>
      </p:grpSpPr>
      <p:sp>
        <p:nvSpPr>
          <p:cNvPr id="2069" name="Google Shape;2069;g121f748589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0" name="Google Shape;2070;g121f748589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6" name="Shape 2076"/>
        <p:cNvGrpSpPr/>
        <p:nvPr/>
      </p:nvGrpSpPr>
      <p:grpSpPr>
        <a:xfrm>
          <a:off x="0" y="0"/>
          <a:ext cx="0" cy="0"/>
          <a:chOff x="0" y="0"/>
          <a:chExt cx="0" cy="0"/>
        </a:xfrm>
      </p:grpSpPr>
      <p:sp>
        <p:nvSpPr>
          <p:cNvPr id="2077" name="Google Shape;2077;g12226f68e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8" name="Google Shape;2078;g12226f68e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Egress IPs, as opposed to egress router which is deployed as a pod, are OpenShift construct and are configured on the node via modifying the node object e.g. via: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oc patch hostsubnet node2 -p '{"egressIPs": ["IP 4"]}'</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oc patch hostsubnet node3 -p '{"egressIPs": ["IP 5"]}'</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egress IPs have </a:t>
            </a:r>
            <a:r>
              <a:rPr lang="en" u="sng">
                <a:solidFill>
                  <a:schemeClr val="dk1"/>
                </a:solidFill>
              </a:rPr>
              <a:t>nothing</a:t>
            </a:r>
            <a:r>
              <a:rPr lang="en">
                <a:solidFill>
                  <a:schemeClr val="dk1"/>
                </a:solidFill>
              </a:rPr>
              <a:t> to do with the IPs normally assigned to the host interfaces.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Project admins can then assign one or multiple egress IPs (for failover) to a project, which would force all traffic from the pods in that project (regardless of which nodes they are running on) to use the primary egress IP as the source IP. Note that in this case, the OSV flows will be set up automatically to redirect any traffic from the project to the node that has the primary egress IP (Node 2 on the slide) and then send to the destination from there.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8" name="Shape 2108"/>
        <p:cNvGrpSpPr/>
        <p:nvPr/>
      </p:nvGrpSpPr>
      <p:grpSpPr>
        <a:xfrm>
          <a:off x="0" y="0"/>
          <a:ext cx="0" cy="0"/>
          <a:chOff x="0" y="0"/>
          <a:chExt cx="0" cy="0"/>
        </a:xfrm>
      </p:grpSpPr>
      <p:sp>
        <p:nvSpPr>
          <p:cNvPr id="2109" name="Google Shape;2109;g12226f68e6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0" name="Google Shape;2110;g12226f68e6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case of failure (node crashes, etc) of the primary egress IP (IP 4), OSV will automatically configure the traffic flows so that traffic from all pods in the project go through the node that owns the secondary egress IP (Node 3 on the slide) and use that egress IP (IP 5) as the source IP of all traffic.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3" name="Shape 2143"/>
        <p:cNvGrpSpPr/>
        <p:nvPr/>
      </p:nvGrpSpPr>
      <p:grpSpPr>
        <a:xfrm>
          <a:off x="0" y="0"/>
          <a:ext cx="0" cy="0"/>
          <a:chOff x="0" y="0"/>
          <a:chExt cx="0" cy="0"/>
        </a:xfrm>
      </p:grpSpPr>
      <p:sp>
        <p:nvSpPr>
          <p:cNvPr id="2144" name="Google Shape;2144;g12226f68e69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5" name="Google Shape;2145;g12226f68e6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current HA Egress source IP feature requires that multiple egress IP addresses be whitelisted on the service endpoint and/or edge router, an often valuable commodity in the data center.</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are targeting an optional variation of the functionality which enables the ability to use a single IP that can be migrated from its current, failed node to a healthy node (“fully automatic”).  While a single HA IP is more efficient use of the address space and easier to manage, additional steps are required in the IP-moving solution that would take several (valuable) seconds to complete, and may not be suitable for delay-sensitive customers: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master must update a HostSubnet object with the new IP assignments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nodes would have to observe that change and react to it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this reason, we’ll eventually make both options available as a choice.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5" name="Shape 1735"/>
        <p:cNvGrpSpPr/>
        <p:nvPr/>
      </p:nvGrpSpPr>
      <p:grpSpPr>
        <a:xfrm>
          <a:off x="0" y="0"/>
          <a:ext cx="0" cy="0"/>
          <a:chOff x="0" y="0"/>
          <a:chExt cx="0" cy="0"/>
        </a:xfrm>
      </p:grpSpPr>
      <p:sp>
        <p:nvSpPr>
          <p:cNvPr id="1736" name="Google Shape;1736;g121ee6883ad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7" name="Google Shape;1737;g121ee6883ad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solidFill>
                <a:schemeClr val="dk1"/>
              </a:solidFill>
              <a:latin typeface="Overpass"/>
              <a:ea typeface="Overpass"/>
              <a:cs typeface="Overpass"/>
              <a:sym typeface="Overpas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0" name="Shape 2180"/>
        <p:cNvGrpSpPr/>
        <p:nvPr/>
      </p:nvGrpSpPr>
      <p:grpSpPr>
        <a:xfrm>
          <a:off x="0" y="0"/>
          <a:ext cx="0" cy="0"/>
          <a:chOff x="0" y="0"/>
          <a:chExt cx="0" cy="0"/>
        </a:xfrm>
      </p:grpSpPr>
      <p:sp>
        <p:nvSpPr>
          <p:cNvPr id="2181" name="Google Shape;2181;g121f748589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2" name="Google Shape;2182;g121f748589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7" name="Shape 2187"/>
        <p:cNvGrpSpPr/>
        <p:nvPr/>
      </p:nvGrpSpPr>
      <p:grpSpPr>
        <a:xfrm>
          <a:off x="0" y="0"/>
          <a:ext cx="0" cy="0"/>
          <a:chOff x="0" y="0"/>
          <a:chExt cx="0" cy="0"/>
        </a:xfrm>
      </p:grpSpPr>
      <p:sp>
        <p:nvSpPr>
          <p:cNvPr id="2188" name="Google Shape;2188;g121f748589c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9" name="Google Shape;2189;g121f748589c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6" name="Shape 2196"/>
        <p:cNvGrpSpPr/>
        <p:nvPr/>
      </p:nvGrpSpPr>
      <p:grpSpPr>
        <a:xfrm>
          <a:off x="0" y="0"/>
          <a:ext cx="0" cy="0"/>
          <a:chOff x="0" y="0"/>
          <a:chExt cx="0" cy="0"/>
        </a:xfrm>
      </p:grpSpPr>
      <p:sp>
        <p:nvSpPr>
          <p:cNvPr id="2197" name="Google Shape;2197;gbdab1a39ee_33_2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8" name="Google Shape;2198;gbdab1a39ee_33_2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3" name="Shape 2203"/>
        <p:cNvGrpSpPr/>
        <p:nvPr/>
      </p:nvGrpSpPr>
      <p:grpSpPr>
        <a:xfrm>
          <a:off x="0" y="0"/>
          <a:ext cx="0" cy="0"/>
          <a:chOff x="0" y="0"/>
          <a:chExt cx="0" cy="0"/>
        </a:xfrm>
      </p:grpSpPr>
      <p:sp>
        <p:nvSpPr>
          <p:cNvPr id="2204" name="Google Shape;2204;gbdab1a39ee_33_2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5" name="Google Shape;2205;gbdab1a39ee_33_2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OpenShift 4 clusters are using OpenShift SDN NetworkPolicy as the default networking solution. The default behavior is wide-open network across projects/namespaces (no policies applied). It is possible to install the cluster in a multitenant mode as an install-time configuration option. In this scenario, all projects/namespaces are network isolated from each other by default, but all can be accessed by the router and can access the cluster registry and other internal services. When installed in this mode, the SDN operator configures the cluster’s project request template to ensure that all new projects/namespaces have isolating policy objects.</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7" name="Shape 2237"/>
        <p:cNvGrpSpPr/>
        <p:nvPr/>
      </p:nvGrpSpPr>
      <p:grpSpPr>
        <a:xfrm>
          <a:off x="0" y="0"/>
          <a:ext cx="0" cy="0"/>
          <a:chOff x="0" y="0"/>
          <a:chExt cx="0" cy="0"/>
        </a:xfrm>
      </p:grpSpPr>
      <p:sp>
        <p:nvSpPr>
          <p:cNvPr id="2238" name="Google Shape;2238;gbdab1a39ee_33_2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9" name="Google Shape;2239;gbdab1a39ee_33_2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default Mode is NetworkPolicy in 4.x.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operator will use its host MTU to auto-calculate a reasonable default value for the cluster MTU.  For example, on AWS (MTU 9001), the MTU will be set to 9001 - 50 = 8951, automatically (VXLAN consumes 50 bytes/packet, so the number is adjusted to accommodate).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8" name="Shape 2248"/>
        <p:cNvGrpSpPr/>
        <p:nvPr/>
      </p:nvGrpSpPr>
      <p:grpSpPr>
        <a:xfrm>
          <a:off x="0" y="0"/>
          <a:ext cx="0" cy="0"/>
          <a:chOff x="0" y="0"/>
          <a:chExt cx="0" cy="0"/>
        </a:xfrm>
      </p:grpSpPr>
      <p:sp>
        <p:nvSpPr>
          <p:cNvPr id="2249" name="Google Shape;2249;gbdab1a39ee_33_2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0" name="Google Shape;2250;gbdab1a39ee_33_2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settings are configured with reasonable defaults for most cluster implementations.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9" name="Shape 2259"/>
        <p:cNvGrpSpPr/>
        <p:nvPr/>
      </p:nvGrpSpPr>
      <p:grpSpPr>
        <a:xfrm>
          <a:off x="0" y="0"/>
          <a:ext cx="0" cy="0"/>
          <a:chOff x="0" y="0"/>
          <a:chExt cx="0" cy="0"/>
        </a:xfrm>
      </p:grpSpPr>
      <p:sp>
        <p:nvSpPr>
          <p:cNvPr id="2260" name="Google Shape;2260;gbdab1a39ee_33_2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1" name="Google Shape;2261;gbdab1a39ee_33_2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Pods are connected via an overlay network which enables IP-per-Pod networking and direct pod-to-pod communication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Pod IPs are independent of the physical network the OpenShift Nodes are connected to</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3" name="Shape 2283"/>
        <p:cNvGrpSpPr/>
        <p:nvPr/>
      </p:nvGrpSpPr>
      <p:grpSpPr>
        <a:xfrm>
          <a:off x="0" y="0"/>
          <a:ext cx="0" cy="0"/>
          <a:chOff x="0" y="0"/>
          <a:chExt cx="0" cy="0"/>
        </a:xfrm>
      </p:grpSpPr>
      <p:sp>
        <p:nvSpPr>
          <p:cNvPr id="2284" name="Google Shape;2284;gbdab1a39ee_33_2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5" name="Google Shape;2285;gbdab1a39ee_33_2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6" name="Shape 2306"/>
        <p:cNvGrpSpPr/>
        <p:nvPr/>
      </p:nvGrpSpPr>
      <p:grpSpPr>
        <a:xfrm>
          <a:off x="0" y="0"/>
          <a:ext cx="0" cy="0"/>
          <a:chOff x="0" y="0"/>
          <a:chExt cx="0" cy="0"/>
        </a:xfrm>
      </p:grpSpPr>
      <p:sp>
        <p:nvSpPr>
          <p:cNvPr id="2307" name="Google Shape;2307;gbdab1a39ee_33_2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8" name="Google Shape;2308;gbdab1a39ee_33_2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8" name="Shape 2338"/>
        <p:cNvGrpSpPr/>
        <p:nvPr/>
      </p:nvGrpSpPr>
      <p:grpSpPr>
        <a:xfrm>
          <a:off x="0" y="0"/>
          <a:ext cx="0" cy="0"/>
          <a:chOff x="0" y="0"/>
          <a:chExt cx="0" cy="0"/>
        </a:xfrm>
      </p:grpSpPr>
      <p:sp>
        <p:nvSpPr>
          <p:cNvPr id="2339" name="Google Shape;2339;gbdab1a39ee_33_29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0" name="Google Shape;2340;gbdab1a39ee_33_29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3" name="Shape 1743"/>
        <p:cNvGrpSpPr/>
        <p:nvPr/>
      </p:nvGrpSpPr>
      <p:grpSpPr>
        <a:xfrm>
          <a:off x="0" y="0"/>
          <a:ext cx="0" cy="0"/>
          <a:chOff x="0" y="0"/>
          <a:chExt cx="0" cy="0"/>
        </a:xfrm>
      </p:grpSpPr>
      <p:sp>
        <p:nvSpPr>
          <p:cNvPr id="1744" name="Google Shape;1744;g121ee6883ad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5" name="Google Shape;1745;g121ee6883ad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solidFill>
                <a:schemeClr val="dk1"/>
              </a:solidFill>
              <a:latin typeface="Overpass"/>
              <a:ea typeface="Overpass"/>
              <a:cs typeface="Overpass"/>
              <a:sym typeface="Overpas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0" name="Shape 2360"/>
        <p:cNvGrpSpPr/>
        <p:nvPr/>
      </p:nvGrpSpPr>
      <p:grpSpPr>
        <a:xfrm>
          <a:off x="0" y="0"/>
          <a:ext cx="0" cy="0"/>
          <a:chOff x="0" y="0"/>
          <a:chExt cx="0" cy="0"/>
        </a:xfrm>
      </p:grpSpPr>
      <p:sp>
        <p:nvSpPr>
          <p:cNvPr id="2361" name="Google Shape;2361;gbdab1a39ee_33_30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2" name="Google Shape;2362;gbdab1a39ee_33_30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7" name="Shape 2367"/>
        <p:cNvGrpSpPr/>
        <p:nvPr/>
      </p:nvGrpSpPr>
      <p:grpSpPr>
        <a:xfrm>
          <a:off x="0" y="0"/>
          <a:ext cx="0" cy="0"/>
          <a:chOff x="0" y="0"/>
          <a:chExt cx="0" cy="0"/>
        </a:xfrm>
      </p:grpSpPr>
      <p:sp>
        <p:nvSpPr>
          <p:cNvPr id="2368" name="Google Shape;2368;gbdab1a39ee_33_30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9" name="Google Shape;2369;gbdab1a39ee_33_3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1" name="Shape 2391"/>
        <p:cNvGrpSpPr/>
        <p:nvPr/>
      </p:nvGrpSpPr>
      <p:grpSpPr>
        <a:xfrm>
          <a:off x="0" y="0"/>
          <a:ext cx="0" cy="0"/>
          <a:chOff x="0" y="0"/>
          <a:chExt cx="0" cy="0"/>
        </a:xfrm>
      </p:grpSpPr>
      <p:sp>
        <p:nvSpPr>
          <p:cNvPr id="2392" name="Google Shape;2392;gbdab1a39ee_33_3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3" name="Google Shape;2393;gbdab1a39ee_33_3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a:solidFill>
                  <a:schemeClr val="dk1"/>
                </a:solidFill>
                <a:latin typeface="Overpass Light"/>
                <a:ea typeface="Overpass Light"/>
                <a:cs typeface="Overpass Light"/>
                <a:sym typeface="Overpass Light"/>
              </a:rPr>
              <a:t>Cluster Network Operator controls configuration and lifecycle of ovn-kubernetes control plane (masters and nodes)</a:t>
            </a:r>
            <a:endParaRPr>
              <a:solidFill>
                <a:schemeClr val="dk1"/>
              </a:solidFill>
              <a:latin typeface="Overpass Light"/>
              <a:ea typeface="Overpass Light"/>
              <a:cs typeface="Overpass Light"/>
              <a:sym typeface="Overpass Light"/>
            </a:endParaRPr>
          </a:p>
          <a:p>
            <a:pPr indent="-298450" lvl="0" marL="400050" rtl="0" algn="l">
              <a:lnSpc>
                <a:spcPct val="115000"/>
              </a:lnSpc>
              <a:spcBef>
                <a:spcPts val="1000"/>
              </a:spcBef>
              <a:spcAft>
                <a:spcPts val="0"/>
              </a:spcAft>
              <a:buClr>
                <a:schemeClr val="dk1"/>
              </a:buClr>
              <a:buSzPts val="1100"/>
              <a:buFont typeface="Overpass Light"/>
              <a:buChar char="➢"/>
            </a:pPr>
            <a:r>
              <a:rPr lang="en">
                <a:solidFill>
                  <a:schemeClr val="dk1"/>
                </a:solidFill>
                <a:latin typeface="Overpass Light"/>
                <a:ea typeface="Overpass Light"/>
                <a:cs typeface="Overpass Light"/>
                <a:sym typeface="Overpass Light"/>
              </a:rPr>
              <a:t>Master has no direct interaction with data plane</a:t>
            </a:r>
            <a:endParaRPr>
              <a:solidFill>
                <a:schemeClr val="dk1"/>
              </a:solidFill>
              <a:latin typeface="Overpass Light"/>
              <a:ea typeface="Overpass Light"/>
              <a:cs typeface="Overpass Light"/>
              <a:sym typeface="Overpass Light"/>
            </a:endParaRPr>
          </a:p>
          <a:p>
            <a:pPr indent="-298450" lvl="0" marL="400050" rtl="0" algn="l">
              <a:lnSpc>
                <a:spcPct val="115000"/>
              </a:lnSpc>
              <a:spcBef>
                <a:spcPts val="0"/>
              </a:spcBef>
              <a:spcAft>
                <a:spcPts val="0"/>
              </a:spcAft>
              <a:buClr>
                <a:schemeClr val="dk1"/>
              </a:buClr>
              <a:buSzPts val="1100"/>
              <a:buFont typeface="Overpass Light"/>
              <a:buChar char="➢"/>
            </a:pPr>
            <a:r>
              <a:rPr lang="en">
                <a:solidFill>
                  <a:schemeClr val="dk1"/>
                </a:solidFill>
                <a:latin typeface="Overpass Light"/>
                <a:ea typeface="Overpass Light"/>
                <a:cs typeface="Overpass Light"/>
                <a:sym typeface="Overpass Light"/>
              </a:rPr>
              <a:t>All components can be replicated to maintain high availability</a:t>
            </a:r>
            <a:endParaRPr>
              <a:solidFill>
                <a:schemeClr val="dk1"/>
              </a:solidFill>
              <a:latin typeface="Overpass Light"/>
              <a:ea typeface="Overpass Light"/>
              <a:cs typeface="Overpass Light"/>
              <a:sym typeface="Overpass Light"/>
            </a:endParaRPr>
          </a:p>
          <a:p>
            <a:pPr indent="-298450" lvl="1" marL="857250" rtl="0" algn="l">
              <a:lnSpc>
                <a:spcPct val="115000"/>
              </a:lnSpc>
              <a:spcBef>
                <a:spcPts val="0"/>
              </a:spcBef>
              <a:spcAft>
                <a:spcPts val="0"/>
              </a:spcAft>
              <a:buClr>
                <a:schemeClr val="dk1"/>
              </a:buClr>
              <a:buSzPts val="1100"/>
              <a:buFont typeface="Overpass Light"/>
              <a:buChar char="○"/>
            </a:pPr>
            <a:r>
              <a:rPr lang="en">
                <a:solidFill>
                  <a:schemeClr val="dk1"/>
                </a:solidFill>
                <a:latin typeface="Overpass Light"/>
                <a:ea typeface="Overpass Light"/>
                <a:cs typeface="Overpass Light"/>
                <a:sym typeface="Overpass Light"/>
              </a:rPr>
              <a:t>active/passive</a:t>
            </a:r>
            <a:endParaRPr>
              <a:solidFill>
                <a:schemeClr val="dk1"/>
              </a:solidFill>
              <a:latin typeface="Overpass Light"/>
              <a:ea typeface="Overpass Light"/>
              <a:cs typeface="Overpass Light"/>
              <a:sym typeface="Overpass Light"/>
            </a:endParaRPr>
          </a:p>
          <a:p>
            <a:pPr indent="-298450" lvl="1" marL="857250" rtl="0" algn="l">
              <a:lnSpc>
                <a:spcPct val="115000"/>
              </a:lnSpc>
              <a:spcBef>
                <a:spcPts val="0"/>
              </a:spcBef>
              <a:spcAft>
                <a:spcPts val="0"/>
              </a:spcAft>
              <a:buClr>
                <a:schemeClr val="dk1"/>
              </a:buClr>
              <a:buSzPts val="1100"/>
              <a:buFont typeface="Overpass Light"/>
              <a:buChar char="○"/>
            </a:pPr>
            <a:r>
              <a:rPr lang="en">
                <a:solidFill>
                  <a:schemeClr val="dk1"/>
                </a:solidFill>
                <a:latin typeface="Overpass Light"/>
                <a:ea typeface="Overpass Light"/>
                <a:cs typeface="Overpass Light"/>
                <a:sym typeface="Overpass Light"/>
              </a:rPr>
              <a:t>RAFT</a:t>
            </a:r>
            <a:endParaRPr sz="70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5" name="Shape 2415"/>
        <p:cNvGrpSpPr/>
        <p:nvPr/>
      </p:nvGrpSpPr>
      <p:grpSpPr>
        <a:xfrm>
          <a:off x="0" y="0"/>
          <a:ext cx="0" cy="0"/>
          <a:chOff x="0" y="0"/>
          <a:chExt cx="0" cy="0"/>
        </a:xfrm>
      </p:grpSpPr>
      <p:sp>
        <p:nvSpPr>
          <p:cNvPr id="2416" name="Google Shape;2416;gbdab1a39ee_33_3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7" name="Google Shape;2417;gbdab1a39ee_33_3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00050" rtl="0" algn="l">
              <a:lnSpc>
                <a:spcPct val="115000"/>
              </a:lnSpc>
              <a:spcBef>
                <a:spcPts val="100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Node components run as a HostNetwork kubelet-managed daemonset on every node</a:t>
            </a:r>
            <a:endParaRPr sz="1200">
              <a:solidFill>
                <a:schemeClr val="dk1"/>
              </a:solidFill>
              <a:latin typeface="Overpass Light"/>
              <a:ea typeface="Overpass Light"/>
              <a:cs typeface="Overpass Light"/>
              <a:sym typeface="Overpass Light"/>
            </a:endParaRPr>
          </a:p>
          <a:p>
            <a:pPr indent="-304800" lvl="0" marL="400050" rtl="0" algn="l">
              <a:lnSpc>
                <a:spcPct val="115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Nodes communicate using the standard GENEVE protocol</a:t>
            </a:r>
            <a:endParaRPr sz="80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6" name="Shape 2446"/>
        <p:cNvGrpSpPr/>
        <p:nvPr/>
      </p:nvGrpSpPr>
      <p:grpSpPr>
        <a:xfrm>
          <a:off x="0" y="0"/>
          <a:ext cx="0" cy="0"/>
          <a:chOff x="0" y="0"/>
          <a:chExt cx="0" cy="0"/>
        </a:xfrm>
      </p:grpSpPr>
      <p:sp>
        <p:nvSpPr>
          <p:cNvPr id="2447" name="Google Shape;2447;gbdab1a39ee_33_30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8" name="Google Shape;2448;gbdab1a39ee_33_30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3" name="Shape 2453"/>
        <p:cNvGrpSpPr/>
        <p:nvPr/>
      </p:nvGrpSpPr>
      <p:grpSpPr>
        <a:xfrm>
          <a:off x="0" y="0"/>
          <a:ext cx="0" cy="0"/>
          <a:chOff x="0" y="0"/>
          <a:chExt cx="0" cy="0"/>
        </a:xfrm>
      </p:grpSpPr>
      <p:sp>
        <p:nvSpPr>
          <p:cNvPr id="2454" name="Google Shape;2454;gbdab1a39ee_33_3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5" name="Google Shape;2455;gbdab1a39ee_33_3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b="1" lang="en" sz="1200">
                <a:solidFill>
                  <a:schemeClr val="dk1"/>
                </a:solidFill>
                <a:latin typeface="Overpass"/>
                <a:ea typeface="Overpass"/>
                <a:cs typeface="Overpass"/>
                <a:sym typeface="Overpass"/>
              </a:rPr>
              <a:t>Multus Enables Multiple Networks &amp; New Functionality to Existing Networking</a:t>
            </a:r>
            <a:endParaRPr sz="1200">
              <a:solidFill>
                <a:schemeClr val="dk1"/>
              </a:solidFill>
              <a:latin typeface="Overpass Light"/>
              <a:ea typeface="Overpass Light"/>
              <a:cs typeface="Overpass Light"/>
              <a:sym typeface="Overpass Light"/>
            </a:endParaRPr>
          </a:p>
          <a:p>
            <a:pPr indent="0" lvl="0" marL="0" rtl="0" algn="l">
              <a:lnSpc>
                <a:spcPct val="120000"/>
              </a:lnSpc>
              <a:spcBef>
                <a:spcPts val="1000"/>
              </a:spcBef>
              <a:spcAft>
                <a:spcPts val="0"/>
              </a:spcAft>
              <a:buClr>
                <a:schemeClr val="dk1"/>
              </a:buClr>
              <a:buSzPts val="1100"/>
              <a:buFont typeface="Arial"/>
              <a:buNone/>
            </a:pPr>
            <a:r>
              <a:rPr lang="en" sz="1200">
                <a:solidFill>
                  <a:schemeClr val="dk1"/>
                </a:solidFill>
                <a:latin typeface="Overpass Light"/>
                <a:ea typeface="Overpass Light"/>
                <a:cs typeface="Overpass Light"/>
                <a:sym typeface="Overpass Light"/>
              </a:rPr>
              <a:t>The Multus CNI “meta plugin” for Kubernetes enables one to create multiple network interfaces per pod, and assign a CNI plugin to each interface created.</a:t>
            </a:r>
            <a:endParaRPr sz="1200">
              <a:solidFill>
                <a:schemeClr val="dk1"/>
              </a:solidFill>
              <a:latin typeface="Overpass Light"/>
              <a:ea typeface="Overpass Light"/>
              <a:cs typeface="Overpass Light"/>
              <a:sym typeface="Overpass Light"/>
            </a:endParaRPr>
          </a:p>
          <a:p>
            <a:pPr indent="-177800" lvl="0" marL="342900" rtl="0" algn="l">
              <a:lnSpc>
                <a:spcPct val="140000"/>
              </a:lnSpc>
              <a:spcBef>
                <a:spcPts val="1000"/>
              </a:spcBef>
              <a:spcAft>
                <a:spcPts val="0"/>
              </a:spcAft>
              <a:buClr>
                <a:schemeClr val="dk1"/>
              </a:buClr>
              <a:buSzPts val="1000"/>
              <a:buFont typeface="Overpass Light"/>
              <a:buAutoNum type="arabicPeriod"/>
            </a:pPr>
            <a:r>
              <a:rPr lang="en" sz="1000">
                <a:solidFill>
                  <a:schemeClr val="dk1"/>
                </a:solidFill>
                <a:latin typeface="Overpass Light"/>
                <a:ea typeface="Overpass Light"/>
                <a:cs typeface="Overpass Light"/>
                <a:sym typeface="Overpass Light"/>
              </a:rPr>
              <a:t>Create pod annotation(s) to call out a list of intended network attachments...</a:t>
            </a:r>
            <a:endParaRPr sz="1000">
              <a:solidFill>
                <a:schemeClr val="dk1"/>
              </a:solidFill>
              <a:latin typeface="Overpass Light"/>
              <a:ea typeface="Overpass Light"/>
              <a:cs typeface="Overpass Light"/>
              <a:sym typeface="Overpass Light"/>
            </a:endParaRPr>
          </a:p>
          <a:p>
            <a:pPr indent="-177800" lvl="0" marL="342900" rtl="0" algn="l">
              <a:lnSpc>
                <a:spcPct val="140000"/>
              </a:lnSpc>
              <a:spcBef>
                <a:spcPts val="0"/>
              </a:spcBef>
              <a:spcAft>
                <a:spcPts val="0"/>
              </a:spcAft>
              <a:buClr>
                <a:schemeClr val="dk1"/>
              </a:buClr>
              <a:buSzPts val="1000"/>
              <a:buFont typeface="Overpass Light"/>
              <a:buAutoNum type="arabicPeriod"/>
            </a:pPr>
            <a:r>
              <a:rPr lang="en" sz="1000">
                <a:solidFill>
                  <a:schemeClr val="dk1"/>
                </a:solidFill>
                <a:latin typeface="Overpass Light"/>
                <a:ea typeface="Overpass Light"/>
                <a:cs typeface="Overpass Light"/>
                <a:sym typeface="Overpass Light"/>
              </a:rPr>
              <a:t>...each pointing to CNI network configurations packed inside CRD objects</a:t>
            </a:r>
            <a:endParaRPr sz="10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0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Clr>
                <a:schemeClr val="dk1"/>
              </a:buClr>
              <a:buSzPts val="1100"/>
              <a:buFont typeface="Arial"/>
              <a:buNone/>
            </a:pPr>
            <a:r>
              <a:rPr lang="en" sz="1000">
                <a:solidFill>
                  <a:schemeClr val="dk1"/>
                </a:solidFill>
                <a:latin typeface="Overpass Light"/>
                <a:ea typeface="Overpass Light"/>
                <a:cs typeface="Overpass Light"/>
                <a:sym typeface="Overpass Light"/>
              </a:rPr>
              <a:t>Multus allows pods to have multiple network interface connections that can address various use cases; for example:</a:t>
            </a:r>
            <a:endParaRPr sz="10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Clr>
                <a:schemeClr val="dk1"/>
              </a:buClr>
              <a:buSzPts val="1100"/>
              <a:buFont typeface="Arial"/>
              <a:buNone/>
            </a:pPr>
            <a:r>
              <a:t/>
            </a:r>
            <a:endParaRPr sz="10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Clr>
                <a:schemeClr val="dk1"/>
              </a:buClr>
              <a:buSzPts val="1100"/>
              <a:buFont typeface="Arial"/>
              <a:buNone/>
            </a:pPr>
            <a:r>
              <a:rPr lang="en" sz="1000">
                <a:solidFill>
                  <a:schemeClr val="dk1"/>
                </a:solidFill>
                <a:latin typeface="Overpass Light"/>
                <a:ea typeface="Overpass Light"/>
                <a:cs typeface="Overpass Light"/>
                <a:sym typeface="Overpass Light"/>
              </a:rPr>
              <a:t>Splitting the control/data plane traffic, mostly applicable to vnf/cnf applications</a:t>
            </a:r>
            <a:endParaRPr sz="10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Clr>
                <a:schemeClr val="dk1"/>
              </a:buClr>
              <a:buSzPts val="1100"/>
              <a:buFont typeface="Arial"/>
              <a:buNone/>
            </a:pPr>
            <a:r>
              <a:rPr lang="en" sz="1000">
                <a:solidFill>
                  <a:schemeClr val="dk1"/>
                </a:solidFill>
                <a:latin typeface="Overpass Light"/>
                <a:ea typeface="Overpass Light"/>
                <a:cs typeface="Overpass Light"/>
                <a:sym typeface="Overpass Light"/>
              </a:rPr>
              <a:t>Legacy/storage intensive applications</a:t>
            </a:r>
            <a:endParaRPr sz="10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lang="en" sz="1000">
                <a:solidFill>
                  <a:schemeClr val="dk1"/>
                </a:solidFill>
                <a:latin typeface="Overpass Light"/>
                <a:ea typeface="Overpass Light"/>
                <a:cs typeface="Overpass Light"/>
                <a:sym typeface="Overpass Light"/>
              </a:rPr>
              <a:t>Multitenant networks</a:t>
            </a:r>
            <a:endParaRPr sz="1000">
              <a:solidFill>
                <a:schemeClr val="dk1"/>
              </a:solidFill>
              <a:latin typeface="Overpass Light"/>
              <a:ea typeface="Overpass Light"/>
              <a:cs typeface="Overpass Light"/>
              <a:sym typeface="Overpass Light"/>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2" name="Shape 2492"/>
        <p:cNvGrpSpPr/>
        <p:nvPr/>
      </p:nvGrpSpPr>
      <p:grpSpPr>
        <a:xfrm>
          <a:off x="0" y="0"/>
          <a:ext cx="0" cy="0"/>
          <a:chOff x="0" y="0"/>
          <a:chExt cx="0" cy="0"/>
        </a:xfrm>
      </p:grpSpPr>
      <p:sp>
        <p:nvSpPr>
          <p:cNvPr id="2493" name="Google Shape;2493;gbdab1a39ee_33_3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4" name="Google Shape;2494;gbdab1a39ee_33_3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 ARM support targets nVidia/Mellanox collaboration for BlueField-2 DPU.</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0" name="Shape 2500"/>
        <p:cNvGrpSpPr/>
        <p:nvPr/>
      </p:nvGrpSpPr>
      <p:grpSpPr>
        <a:xfrm>
          <a:off x="0" y="0"/>
          <a:ext cx="0" cy="0"/>
          <a:chOff x="0" y="0"/>
          <a:chExt cx="0" cy="0"/>
        </a:xfrm>
      </p:grpSpPr>
      <p:sp>
        <p:nvSpPr>
          <p:cNvPr id="2501" name="Google Shape;2501;gbdab1a39ee_33_3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2" name="Google Shape;2502;gbdab1a39ee_33_3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OCP 4 includes the capability to use SR-IOV hardware on nodes, which enables you to attach SR-IOV virtual function (VF) interfaces to Pods in addition to other network interfaces.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Two components are required to provide this capability: the SR-IOV network device plug-in and the SR-IOV CNI plug-in: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SR-IOV network device plug-in is a Kubernetes device plug-in for discovering, advertising, and allocating SR-IOV network virtual function (VF) resources. Device plug-ins are used in Kubernetes to enable the use of limited resources, typically in physical devices. Device plug-ins give the Kubernetes scheduler awareness of which resources are exhausted, allowing Pods to be scheduled to worker nodes that have sufficient resources available.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SR-IOV CNI plug-in plumbs VF interfaces allocated from the SR-IOV device plug-in directly into a Pod.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Further detailed information on the very specific NIC models that we are initially targeting for SR-IOV implementation: </a:t>
            </a:r>
            <a:endParaRPr>
              <a:solidFill>
                <a:schemeClr val="dk1"/>
              </a:solidFill>
            </a:endParaRPr>
          </a:p>
          <a:p>
            <a:pPr indent="0" lvl="0" marL="0" rtl="0" algn="l">
              <a:spcBef>
                <a:spcPts val="0"/>
              </a:spcBef>
              <a:spcAft>
                <a:spcPts val="0"/>
              </a:spcAft>
              <a:buNone/>
            </a:pPr>
            <a:r>
              <a:rPr lang="en">
                <a:solidFill>
                  <a:schemeClr val="dk1"/>
                </a:solidFill>
              </a:rPr>
              <a:t>* Intel XXV710-DA2 25G card with vendor ID 0x8086 and device ID 0x158b</a:t>
            </a:r>
            <a:endParaRPr>
              <a:solidFill>
                <a:schemeClr val="dk1"/>
              </a:solidFill>
            </a:endParaRPr>
          </a:p>
          <a:p>
            <a:pPr indent="0" lvl="0" marL="0" rtl="0" algn="l">
              <a:spcBef>
                <a:spcPts val="0"/>
              </a:spcBef>
              <a:spcAft>
                <a:spcPts val="0"/>
              </a:spcAft>
              <a:buNone/>
            </a:pPr>
            <a:r>
              <a:rPr lang="en">
                <a:solidFill>
                  <a:schemeClr val="dk1"/>
                </a:solidFill>
              </a:rPr>
              <a:t>* Mellanox MT27710 Family [ConnectX-4 Lx] 25G card with vendor ID 0x15b3 and device ID 0x1015</a:t>
            </a:r>
            <a:endParaRPr>
              <a:solidFill>
                <a:schemeClr val="dk1"/>
              </a:solidFill>
            </a:endParaRPr>
          </a:p>
          <a:p>
            <a:pPr indent="0" lvl="0" marL="0" rtl="0" algn="l">
              <a:spcBef>
                <a:spcPts val="0"/>
              </a:spcBef>
              <a:spcAft>
                <a:spcPts val="0"/>
              </a:spcAft>
              <a:buNone/>
            </a:pPr>
            <a:r>
              <a:rPr lang="en">
                <a:solidFill>
                  <a:schemeClr val="dk1"/>
                </a:solidFill>
              </a:rPr>
              <a:t>* Mellanox MT27800 Family [ConnectX-5] 100G card with vendor ID 0x15b3 and device ID 0x1017</a:t>
            </a:r>
            <a:endParaRPr>
              <a:solidFill>
                <a:schemeClr val="dk1"/>
              </a:solidFill>
            </a:endParaRPr>
          </a:p>
          <a:p>
            <a:pPr indent="0" lvl="0" marL="0" rtl="0" algn="l">
              <a:spcBef>
                <a:spcPts val="0"/>
              </a:spcBef>
              <a:spcAft>
                <a:spcPts val="0"/>
              </a:spcAft>
              <a:buNone/>
            </a:pPr>
            <a:r>
              <a:rPr lang="en">
                <a:solidFill>
                  <a:schemeClr val="dk1"/>
                </a:solidFill>
              </a:rPr>
              <a:t>(See also: </a:t>
            </a:r>
            <a:r>
              <a:rPr lang="en" u="sng">
                <a:solidFill>
                  <a:srgbClr val="0097A7"/>
                </a:solidFill>
                <a:hlinkClick r:id="rId2">
                  <a:extLst>
                    <a:ext uri="{A12FA001-AC4F-418D-AE19-62706E023703}">
                      <ahyp:hlinkClr val="tx"/>
                    </a:ext>
                  </a:extLst>
                </a:hlinkClick>
              </a:rPr>
              <a:t>https://github.com/openshift/openshift-docs/pull/14563/files#diff-56052e748d888ef434f910606f960260R32</a:t>
            </a: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 will add more NICs in future releases.</a:t>
            </a:r>
            <a:endParaRPr>
              <a:solidFill>
                <a:schemeClr val="dk1"/>
              </a:solidFill>
            </a:endParaRPr>
          </a:p>
          <a:p>
            <a:pPr indent="0" lvl="0" marL="0" rtl="0" algn="l">
              <a:lnSpc>
                <a:spcPct val="120000"/>
              </a:lnSpc>
              <a:spcBef>
                <a:spcPts val="0"/>
              </a:spcBef>
              <a:spcAft>
                <a:spcPts val="0"/>
              </a:spcAft>
              <a:buClr>
                <a:schemeClr val="dk1"/>
              </a:buClr>
              <a:buSzPts val="1100"/>
              <a:buFont typeface="Arial"/>
              <a:buNone/>
            </a:pPr>
            <a:r>
              <a:t/>
            </a:r>
            <a:endParaRPr sz="1200">
              <a:solidFill>
                <a:schemeClr val="dk1"/>
              </a:solidFill>
              <a:latin typeface="Overpass Light"/>
              <a:ea typeface="Overpass Light"/>
              <a:cs typeface="Overpass Light"/>
              <a:sym typeface="Overpass Light"/>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8" name="Shape 2528"/>
        <p:cNvGrpSpPr/>
        <p:nvPr/>
      </p:nvGrpSpPr>
      <p:grpSpPr>
        <a:xfrm>
          <a:off x="0" y="0"/>
          <a:ext cx="0" cy="0"/>
          <a:chOff x="0" y="0"/>
          <a:chExt cx="0" cy="0"/>
        </a:xfrm>
      </p:grpSpPr>
      <p:sp>
        <p:nvSpPr>
          <p:cNvPr id="2529" name="Google Shape;2529;gbdab1a39ee_33_3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0" name="Google Shape;2530;gbdab1a39ee_33_3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Achive high performance by attaching an SR-IOV device to your pod as a second network interface</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6" name="Shape 2566"/>
        <p:cNvGrpSpPr/>
        <p:nvPr/>
      </p:nvGrpSpPr>
      <p:grpSpPr>
        <a:xfrm>
          <a:off x="0" y="0"/>
          <a:ext cx="0" cy="0"/>
          <a:chOff x="0" y="0"/>
          <a:chExt cx="0" cy="0"/>
        </a:xfrm>
      </p:grpSpPr>
      <p:sp>
        <p:nvSpPr>
          <p:cNvPr id="2567" name="Google Shape;2567;g12226f68e69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8" name="Google Shape;2568;g12226f68e69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3" name="Shape 1753"/>
        <p:cNvGrpSpPr/>
        <p:nvPr/>
      </p:nvGrpSpPr>
      <p:grpSpPr>
        <a:xfrm>
          <a:off x="0" y="0"/>
          <a:ext cx="0" cy="0"/>
          <a:chOff x="0" y="0"/>
          <a:chExt cx="0" cy="0"/>
        </a:xfrm>
      </p:grpSpPr>
      <p:sp>
        <p:nvSpPr>
          <p:cNvPr id="1754" name="Google Shape;1754;g12226f68e69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5" name="Google Shape;1755;g12226f68e69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3" name="Shape 2573"/>
        <p:cNvGrpSpPr/>
        <p:nvPr/>
      </p:nvGrpSpPr>
      <p:grpSpPr>
        <a:xfrm>
          <a:off x="0" y="0"/>
          <a:ext cx="0" cy="0"/>
          <a:chOff x="0" y="0"/>
          <a:chExt cx="0" cy="0"/>
        </a:xfrm>
      </p:grpSpPr>
      <p:sp>
        <p:nvSpPr>
          <p:cNvPr id="2574" name="Google Shape;2574;g12226f68e69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5" name="Google Shape;2575;g12226f68e69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Pod traffic by default comes from the IP of the node that the pod is running on and therefore the external service needs to whitelist the IP of all nodes that a certain application might be scheduled 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Advantage</a:t>
            </a:r>
            <a:r>
              <a:rPr lang="en">
                <a:solidFill>
                  <a:schemeClr val="dk1"/>
                </a:solidFill>
              </a:rPr>
              <a:t>: simple to configure as not special configuration is needed on OpenShift other than making sure (via labeling) pods which need to access the external service are scheduled on the node that is whitelisted</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Disadvantage</a:t>
            </a:r>
            <a:r>
              <a:rPr lang="en">
                <a:solidFill>
                  <a:schemeClr val="dk1"/>
                </a:solidFill>
              </a:rPr>
              <a:t>: whitelisting is not very granular and any pod scheduled on the whitelisted node can access the external service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4" name="Shape 2594"/>
        <p:cNvGrpSpPr/>
        <p:nvPr/>
      </p:nvGrpSpPr>
      <p:grpSpPr>
        <a:xfrm>
          <a:off x="0" y="0"/>
          <a:ext cx="0" cy="0"/>
          <a:chOff x="0" y="0"/>
          <a:chExt cx="0" cy="0"/>
        </a:xfrm>
      </p:grpSpPr>
      <p:sp>
        <p:nvSpPr>
          <p:cNvPr id="2595" name="Google Shape;2595;g12226f68e69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6" name="Google Shape;2596;g12226f68e69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Egress router runs a service that redirects (proxies) traffic to a specified remote server, using a private source IP address that is not used for anything else. The service allows pods to talk to servers that are setup to only allow access from whitelisted IP addresses. When deploying an egress router, an IP address from the physical network that the node itself is on is reserved by the cluster administrator to be used by the egress router.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Application pods access the external service using the egress service on the service internal IP address or service name. The egress service redirects the traffic to the egress routers which in turn send the traffic to the external service with the egress IP (reserved on the node it’s running on) as the source IP. The external service accepts the traffic since the source IP (egress router IPs) is whitelisted.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Multiple egress IPs (egress pods) can be configured (one on each node) so that if cluster detects that one egress IP has stopped working (node failure), it would fail over and use another egress IP on the other nodes that are preconfigured.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4" name="Shape 2624"/>
        <p:cNvGrpSpPr/>
        <p:nvPr/>
      </p:nvGrpSpPr>
      <p:grpSpPr>
        <a:xfrm>
          <a:off x="0" y="0"/>
          <a:ext cx="0" cy="0"/>
          <a:chOff x="0" y="0"/>
          <a:chExt cx="0" cy="0"/>
        </a:xfrm>
      </p:grpSpPr>
      <p:sp>
        <p:nvSpPr>
          <p:cNvPr id="2625" name="Google Shape;2625;g12226f68e69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6" name="Google Shape;2626;g12226f68e69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Multiple egress IPs (egress pods) can be configured (one on each node) so that if cluster detects that one egress IP has stopped working (node failure), it would fail over and use another egress IP on the other nodes that are preconfigured.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0" name="Shape 2660"/>
        <p:cNvGrpSpPr/>
        <p:nvPr/>
      </p:nvGrpSpPr>
      <p:grpSpPr>
        <a:xfrm>
          <a:off x="0" y="0"/>
          <a:ext cx="0" cy="0"/>
          <a:chOff x="0" y="0"/>
          <a:chExt cx="0" cy="0"/>
        </a:xfrm>
      </p:grpSpPr>
      <p:sp>
        <p:nvSpPr>
          <p:cNvPr id="2661" name="Google Shape;2661;g100d1df64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2" name="Google Shape;2662;g100d1df64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7" name="Shape 2667"/>
        <p:cNvGrpSpPr/>
        <p:nvPr/>
      </p:nvGrpSpPr>
      <p:grpSpPr>
        <a:xfrm>
          <a:off x="0" y="0"/>
          <a:ext cx="0" cy="0"/>
          <a:chOff x="0" y="0"/>
          <a:chExt cx="0" cy="0"/>
        </a:xfrm>
      </p:grpSpPr>
      <p:sp>
        <p:nvSpPr>
          <p:cNvPr id="2668" name="Google Shape;2668;g100d1df6456_0_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9" name="Google Shape;2669;g100d1df6456_0_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6" name="Shape 2676"/>
        <p:cNvGrpSpPr/>
        <p:nvPr/>
      </p:nvGrpSpPr>
      <p:grpSpPr>
        <a:xfrm>
          <a:off x="0" y="0"/>
          <a:ext cx="0" cy="0"/>
          <a:chOff x="0" y="0"/>
          <a:chExt cx="0" cy="0"/>
        </a:xfrm>
      </p:grpSpPr>
      <p:sp>
        <p:nvSpPr>
          <p:cNvPr id="2677" name="Google Shape;2677;g100d1df6456_0_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8" name="Google Shape;2678;g100d1df6456_0_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54000" lvl="0" marL="342900" rtl="0" algn="l">
              <a:lnSpc>
                <a:spcPct val="135000"/>
              </a:lnSpc>
              <a:spcBef>
                <a:spcPts val="800"/>
              </a:spcBef>
              <a:spcAft>
                <a:spcPts val="0"/>
              </a:spcAft>
              <a:buClr>
                <a:srgbClr val="EE0000"/>
              </a:buClr>
              <a:buSzPts val="1400"/>
              <a:buFont typeface="Red Hat Text"/>
              <a:buChar char="●"/>
            </a:pPr>
            <a:r>
              <a:rPr lang="en" sz="1400">
                <a:solidFill>
                  <a:schemeClr val="dk1"/>
                </a:solidFill>
                <a:latin typeface="Red Hat Text"/>
                <a:ea typeface="Red Hat Text"/>
                <a:cs typeface="Red Hat Text"/>
                <a:sym typeface="Red Hat Text"/>
              </a:rPr>
              <a:t>See </a:t>
            </a:r>
            <a:r>
              <a:rPr lang="en" sz="1400" u="sng">
                <a:solidFill>
                  <a:srgbClr val="EE0000"/>
                </a:solidFill>
                <a:latin typeface="Red Hat Text"/>
                <a:ea typeface="Red Hat Text"/>
                <a:cs typeface="Red Hat Text"/>
                <a:sym typeface="Red Hat Text"/>
                <a:hlinkClick r:id="rId2">
                  <a:extLst>
                    <a:ext uri="{A12FA001-AC4F-418D-AE19-62706E023703}">
                      <ahyp:hlinkClr val="tx"/>
                    </a:ext>
                  </a:extLst>
                </a:hlinkClick>
              </a:rPr>
              <a:t>the documentation</a:t>
            </a:r>
            <a:r>
              <a:rPr lang="en" sz="1400">
                <a:solidFill>
                  <a:schemeClr val="dk1"/>
                </a:solidFill>
                <a:latin typeface="Red Hat Text"/>
                <a:ea typeface="Red Hat Text"/>
                <a:cs typeface="Red Hat Text"/>
                <a:sym typeface="Red Hat Text"/>
              </a:rPr>
              <a:t> for full details</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4" name="Shape 2684"/>
        <p:cNvGrpSpPr/>
        <p:nvPr/>
      </p:nvGrpSpPr>
      <p:grpSpPr>
        <a:xfrm>
          <a:off x="0" y="0"/>
          <a:ext cx="0" cy="0"/>
          <a:chOff x="0" y="0"/>
          <a:chExt cx="0" cy="0"/>
        </a:xfrm>
      </p:grpSpPr>
      <p:sp>
        <p:nvSpPr>
          <p:cNvPr id="2685" name="Google Shape;2685;g121f748589c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6" name="Google Shape;2686;g121f748589c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0" name="Shape 2690"/>
        <p:cNvGrpSpPr/>
        <p:nvPr/>
      </p:nvGrpSpPr>
      <p:grpSpPr>
        <a:xfrm>
          <a:off x="0" y="0"/>
          <a:ext cx="0" cy="0"/>
          <a:chOff x="0" y="0"/>
          <a:chExt cx="0" cy="0"/>
        </a:xfrm>
      </p:grpSpPr>
      <p:sp>
        <p:nvSpPr>
          <p:cNvPr id="2691" name="Google Shape;2691;g100d1df6456_0_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2" name="Google Shape;2692;g100d1df6456_0_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Graphic is modified from the docs: https://docs.openshift.com/container-platform/4.9/networking/metallb/about-metallb.html.</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7" name="Shape 2717"/>
        <p:cNvGrpSpPr/>
        <p:nvPr/>
      </p:nvGrpSpPr>
      <p:grpSpPr>
        <a:xfrm>
          <a:off x="0" y="0"/>
          <a:ext cx="0" cy="0"/>
          <a:chOff x="0" y="0"/>
          <a:chExt cx="0" cy="0"/>
        </a:xfrm>
      </p:grpSpPr>
      <p:sp>
        <p:nvSpPr>
          <p:cNvPr id="2718" name="Google Shape;2718;g100d1df6456_0_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9" name="Google Shape;2719;g100d1df6456_0_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Graphic is modified from the docs: https://docs.openshift.com/container-platform/4.9/networking/metallb/about-metallb.html.</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8" name="Shape 2758"/>
        <p:cNvGrpSpPr/>
        <p:nvPr/>
      </p:nvGrpSpPr>
      <p:grpSpPr>
        <a:xfrm>
          <a:off x="0" y="0"/>
          <a:ext cx="0" cy="0"/>
          <a:chOff x="0" y="0"/>
          <a:chExt cx="0" cy="0"/>
        </a:xfrm>
      </p:grpSpPr>
      <p:sp>
        <p:nvSpPr>
          <p:cNvPr id="2759" name="Google Shape;2759;g100d1df6456_0_9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0" name="Google Shape;2760;g100d1df6456_0_9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Graphic is modified from the docs: https://docs.openshift.com/container-platform/4.9/networking/metallb/about-metallb.html.</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0" name="Shape 1760"/>
        <p:cNvGrpSpPr/>
        <p:nvPr/>
      </p:nvGrpSpPr>
      <p:grpSpPr>
        <a:xfrm>
          <a:off x="0" y="0"/>
          <a:ext cx="0" cy="0"/>
          <a:chOff x="0" y="0"/>
          <a:chExt cx="0" cy="0"/>
        </a:xfrm>
      </p:grpSpPr>
      <p:sp>
        <p:nvSpPr>
          <p:cNvPr id="1761" name="Google Shape;1761;g12226f68e69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2" name="Google Shape;1762;g12226f68e69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8" name="Shape 2798"/>
        <p:cNvGrpSpPr/>
        <p:nvPr/>
      </p:nvGrpSpPr>
      <p:grpSpPr>
        <a:xfrm>
          <a:off x="0" y="0"/>
          <a:ext cx="0" cy="0"/>
          <a:chOff x="0" y="0"/>
          <a:chExt cx="0" cy="0"/>
        </a:xfrm>
      </p:grpSpPr>
      <p:sp>
        <p:nvSpPr>
          <p:cNvPr id="2799" name="Google Shape;2799;g100d1df6456_0_9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0" name="Google Shape;2800;g100d1df6456_0_9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7" name="Shape 2807"/>
        <p:cNvGrpSpPr/>
        <p:nvPr/>
      </p:nvGrpSpPr>
      <p:grpSpPr>
        <a:xfrm>
          <a:off x="0" y="0"/>
          <a:ext cx="0" cy="0"/>
          <a:chOff x="0" y="0"/>
          <a:chExt cx="0" cy="0"/>
        </a:xfrm>
      </p:grpSpPr>
      <p:sp>
        <p:nvSpPr>
          <p:cNvPr id="2808" name="Google Shape;2808;g100d1df6456_0_1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9" name="Google Shape;2809;g100d1df6456_0_1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6" name="Shape 2816"/>
        <p:cNvGrpSpPr/>
        <p:nvPr/>
      </p:nvGrpSpPr>
      <p:grpSpPr>
        <a:xfrm>
          <a:off x="0" y="0"/>
          <a:ext cx="0" cy="0"/>
          <a:chOff x="0" y="0"/>
          <a:chExt cx="0" cy="0"/>
        </a:xfrm>
      </p:grpSpPr>
      <p:sp>
        <p:nvSpPr>
          <p:cNvPr id="2817" name="Google Shape;2817;g121f748589c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8" name="Google Shape;2818;g121f748589c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3" name="Shape 2823"/>
        <p:cNvGrpSpPr/>
        <p:nvPr/>
      </p:nvGrpSpPr>
      <p:grpSpPr>
        <a:xfrm>
          <a:off x="0" y="0"/>
          <a:ext cx="0" cy="0"/>
          <a:chOff x="0" y="0"/>
          <a:chExt cx="0" cy="0"/>
        </a:xfrm>
      </p:grpSpPr>
      <p:sp>
        <p:nvSpPr>
          <p:cNvPr id="2824" name="Google Shape;2824;g121f748589c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5" name="Google Shape;2825;g121f748589c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2" name="Shape 2832"/>
        <p:cNvGrpSpPr/>
        <p:nvPr/>
      </p:nvGrpSpPr>
      <p:grpSpPr>
        <a:xfrm>
          <a:off x="0" y="0"/>
          <a:ext cx="0" cy="0"/>
          <a:chOff x="0" y="0"/>
          <a:chExt cx="0" cy="0"/>
        </a:xfrm>
      </p:grpSpPr>
      <p:sp>
        <p:nvSpPr>
          <p:cNvPr id="2833" name="Google Shape;2833;g121f748589c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4" name="Google Shape;2834;g121f748589c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1" name="Shape 2841"/>
        <p:cNvGrpSpPr/>
        <p:nvPr/>
      </p:nvGrpSpPr>
      <p:grpSpPr>
        <a:xfrm>
          <a:off x="0" y="0"/>
          <a:ext cx="0" cy="0"/>
          <a:chOff x="0" y="0"/>
          <a:chExt cx="0" cy="0"/>
        </a:xfrm>
      </p:grpSpPr>
      <p:sp>
        <p:nvSpPr>
          <p:cNvPr id="2842" name="Google Shape;2842;g121f748589c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3" name="Google Shape;2843;g121f748589c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1" name="Shape 2851"/>
        <p:cNvGrpSpPr/>
        <p:nvPr/>
      </p:nvGrpSpPr>
      <p:grpSpPr>
        <a:xfrm>
          <a:off x="0" y="0"/>
          <a:ext cx="0" cy="0"/>
          <a:chOff x="0" y="0"/>
          <a:chExt cx="0" cy="0"/>
        </a:xfrm>
      </p:grpSpPr>
      <p:sp>
        <p:nvSpPr>
          <p:cNvPr id="2852" name="Google Shape;2852;g121ee6883ad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3" name="Google Shape;2853;g121ee6883ad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2" name="Shape 1772"/>
        <p:cNvGrpSpPr/>
        <p:nvPr/>
      </p:nvGrpSpPr>
      <p:grpSpPr>
        <a:xfrm>
          <a:off x="0" y="0"/>
          <a:ext cx="0" cy="0"/>
          <a:chOff x="0" y="0"/>
          <a:chExt cx="0" cy="0"/>
        </a:xfrm>
      </p:grpSpPr>
      <p:sp>
        <p:nvSpPr>
          <p:cNvPr id="1773" name="Google Shape;1773;g12226f68e69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4" name="Google Shape;1774;g12226f68e69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1" name="Shape 1801"/>
        <p:cNvGrpSpPr/>
        <p:nvPr/>
      </p:nvGrpSpPr>
      <p:grpSpPr>
        <a:xfrm>
          <a:off x="0" y="0"/>
          <a:ext cx="0" cy="0"/>
          <a:chOff x="0" y="0"/>
          <a:chExt cx="0" cy="0"/>
        </a:xfrm>
      </p:grpSpPr>
      <p:sp>
        <p:nvSpPr>
          <p:cNvPr id="1802" name="Google Shape;1802;g12226f68e69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3" name="Google Shape;1803;g12226f68e69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 to </a:t>
            </a:r>
            <a:r>
              <a:rPr lang="en" u="sng">
                <a:solidFill>
                  <a:schemeClr val="hlink"/>
                </a:solidFill>
                <a:hlinkClick r:id="rId2"/>
              </a:rPr>
              <a:t>here</a:t>
            </a:r>
            <a:r>
              <a:rPr lang="en"/>
              <a:t> and </a:t>
            </a:r>
            <a:r>
              <a:rPr lang="en" u="sng">
                <a:solidFill>
                  <a:schemeClr val="hlink"/>
                </a:solidFill>
                <a:hlinkClick r:id="rId3"/>
              </a:rPr>
              <a:t>here</a:t>
            </a:r>
            <a:r>
              <a:rPr lang="en"/>
              <a:t> for details on how HAProxy forwards traffic and the path data takes (thanks to Fred Herrmann for details!)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2" name="Shape 1822"/>
        <p:cNvGrpSpPr/>
        <p:nvPr/>
      </p:nvGrpSpPr>
      <p:grpSpPr>
        <a:xfrm>
          <a:off x="0" y="0"/>
          <a:ext cx="0" cy="0"/>
          <a:chOff x="0" y="0"/>
          <a:chExt cx="0" cy="0"/>
        </a:xfrm>
      </p:grpSpPr>
      <p:sp>
        <p:nvSpPr>
          <p:cNvPr id="1823" name="Google Shape;1823;g12226f68e69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4" name="Google Shape;1824;g12226f68e69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5.png"/><Relationship Id="rId3" Type="http://schemas.openxmlformats.org/officeDocument/2006/relationships/image" Target="../media/image10.png"/><Relationship Id="rId4" Type="http://schemas.openxmlformats.org/officeDocument/2006/relationships/image" Target="../media/image93.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1.png"/><Relationship Id="rId3" Type="http://schemas.openxmlformats.org/officeDocument/2006/relationships/image" Target="../media/image10.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92.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5.png"/><Relationship Id="rId3" Type="http://schemas.openxmlformats.org/officeDocument/2006/relationships/image" Target="../media/image10.png"/><Relationship Id="rId4" Type="http://schemas.openxmlformats.org/officeDocument/2006/relationships/image" Target="../media/image93.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3.png"/><Relationship Id="rId6" Type="http://schemas.openxmlformats.org/officeDocument/2006/relationships/image" Target="../media/image16.png"/><Relationship Id="rId7"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12.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0.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9.png"/><Relationship Id="rId3" Type="http://schemas.openxmlformats.org/officeDocument/2006/relationships/image" Target="../media/image12.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9.png"/><Relationship Id="rId3" Type="http://schemas.openxmlformats.org/officeDocument/2006/relationships/image" Target="../media/image12.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2.png"/><Relationship Id="rId4" Type="http://schemas.openxmlformats.org/officeDocument/2006/relationships/image" Target="../media/image29.png"/><Relationship Id="rId5" Type="http://schemas.openxmlformats.org/officeDocument/2006/relationships/image" Target="../media/image25.png"/><Relationship Id="rId6" Type="http://schemas.openxmlformats.org/officeDocument/2006/relationships/image" Target="../media/image32.png"/><Relationship Id="rId7" Type="http://schemas.openxmlformats.org/officeDocument/2006/relationships/image" Target="../media/image4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2.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8.png"/><Relationship Id="rId7" Type="http://schemas.openxmlformats.org/officeDocument/2006/relationships/image" Target="../media/image4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3.png"/><Relationship Id="rId6" Type="http://schemas.openxmlformats.org/officeDocument/2006/relationships/image" Target="../media/image16.png"/><Relationship Id="rId7"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 Id="rId3"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 Id="rId3" Type="http://schemas.openxmlformats.org/officeDocument/2006/relationships/image" Target="../media/image1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 Id="rId3" Type="http://schemas.openxmlformats.org/officeDocument/2006/relationships/image" Target="../media/image1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8.png"/><Relationship Id="rId3"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8.png"/><Relationship Id="rId3" Type="http://schemas.openxmlformats.org/officeDocument/2006/relationships/image" Target="../media/image1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png"/><Relationship Id="rId3" Type="http://schemas.openxmlformats.org/officeDocument/2006/relationships/image" Target="../media/image1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1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5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5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5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5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2.png"/><Relationship Id="rId4" Type="http://schemas.openxmlformats.org/officeDocument/2006/relationships/image" Target="../media/image61.png"/><Relationship Id="rId5" Type="http://schemas.openxmlformats.org/officeDocument/2006/relationships/image" Target="../media/image58.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9.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3.png"/><Relationship Id="rId3" Type="http://schemas.openxmlformats.org/officeDocument/2006/relationships/image" Target="../media/image59.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3.png"/><Relationship Id="rId3" Type="http://schemas.openxmlformats.org/officeDocument/2006/relationships/image" Target="../media/image59.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4.png"/><Relationship Id="rId3" Type="http://schemas.openxmlformats.org/officeDocument/2006/relationships/image" Target="../media/image6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2.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5.png"/><Relationship Id="rId3" Type="http://schemas.openxmlformats.org/officeDocument/2006/relationships/image" Target="../media/image66.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6.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6.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3.png"/><Relationship Id="rId6" Type="http://schemas.openxmlformats.org/officeDocument/2006/relationships/image" Target="../media/image16.png"/><Relationship Id="rId7" Type="http://schemas.openxmlformats.org/officeDocument/2006/relationships/image" Target="../media/image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0.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2.png"/><Relationship Id="rId4" Type="http://schemas.openxmlformats.org/officeDocument/2006/relationships/image" Target="../media/image29.png"/><Relationship Id="rId5" Type="http://schemas.openxmlformats.org/officeDocument/2006/relationships/image" Target="../media/image25.png"/><Relationship Id="rId6" Type="http://schemas.openxmlformats.org/officeDocument/2006/relationships/image" Target="../media/image32.png"/><Relationship Id="rId7" Type="http://schemas.openxmlformats.org/officeDocument/2006/relationships/image" Target="../media/image46.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12.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subhead 1">
  <p:cSld name="CUSTOM_4_2_1_1">
    <p:spTree>
      <p:nvGrpSpPr>
        <p:cNvPr id="1343" name="Shape 1343"/>
        <p:cNvGrpSpPr/>
        <p:nvPr/>
      </p:nvGrpSpPr>
      <p:grpSpPr>
        <a:xfrm>
          <a:off x="0" y="0"/>
          <a:ext cx="0" cy="0"/>
          <a:chOff x="0" y="0"/>
          <a:chExt cx="0" cy="0"/>
        </a:xfrm>
      </p:grpSpPr>
      <p:cxnSp>
        <p:nvCxnSpPr>
          <p:cNvPr id="1344" name="Google Shape;1344;p103"/>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345" name="Google Shape;1345;p103"/>
          <p:cNvSpPr txBox="1"/>
          <p:nvPr>
            <p:ph idx="1" type="subTitle"/>
          </p:nvPr>
        </p:nvSpPr>
        <p:spPr>
          <a:xfrm>
            <a:off x="335825" y="196453"/>
            <a:ext cx="3861600" cy="3027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None/>
              <a:defRPr sz="700">
                <a:solidFill>
                  <a:srgbClr val="EE0000"/>
                </a:solidFill>
              </a:defRPr>
            </a:lvl1pPr>
            <a:lvl2pPr lvl="1" rtl="0" algn="l">
              <a:lnSpc>
                <a:spcPct val="100000"/>
              </a:lnSpc>
              <a:spcBef>
                <a:spcPts val="0"/>
              </a:spcBef>
              <a:spcAft>
                <a:spcPts val="0"/>
              </a:spcAft>
              <a:buClr>
                <a:srgbClr val="EE0000"/>
              </a:buClr>
              <a:buSzPts val="700"/>
              <a:buNone/>
              <a:defRPr sz="700">
                <a:solidFill>
                  <a:srgbClr val="EE0000"/>
                </a:solidFill>
              </a:defRPr>
            </a:lvl2pPr>
            <a:lvl3pPr lvl="2" rtl="0" algn="l">
              <a:lnSpc>
                <a:spcPct val="100000"/>
              </a:lnSpc>
              <a:spcBef>
                <a:spcPts val="0"/>
              </a:spcBef>
              <a:spcAft>
                <a:spcPts val="0"/>
              </a:spcAft>
              <a:buClr>
                <a:srgbClr val="EE0000"/>
              </a:buClr>
              <a:buSzPts val="700"/>
              <a:buNone/>
              <a:defRPr sz="700">
                <a:solidFill>
                  <a:srgbClr val="EE0000"/>
                </a:solidFill>
              </a:defRPr>
            </a:lvl3pPr>
            <a:lvl4pPr lvl="3" rtl="0" algn="l">
              <a:lnSpc>
                <a:spcPct val="100000"/>
              </a:lnSpc>
              <a:spcBef>
                <a:spcPts val="0"/>
              </a:spcBef>
              <a:spcAft>
                <a:spcPts val="0"/>
              </a:spcAft>
              <a:buClr>
                <a:srgbClr val="EE0000"/>
              </a:buClr>
              <a:buSzPts val="700"/>
              <a:buNone/>
              <a:defRPr sz="700">
                <a:solidFill>
                  <a:srgbClr val="EE0000"/>
                </a:solidFill>
              </a:defRPr>
            </a:lvl4pPr>
            <a:lvl5pPr lvl="4" rtl="0" algn="l">
              <a:lnSpc>
                <a:spcPct val="100000"/>
              </a:lnSpc>
              <a:spcBef>
                <a:spcPts val="0"/>
              </a:spcBef>
              <a:spcAft>
                <a:spcPts val="0"/>
              </a:spcAft>
              <a:buClr>
                <a:srgbClr val="EE0000"/>
              </a:buClr>
              <a:buSzPts val="700"/>
              <a:buNone/>
              <a:defRPr sz="700">
                <a:solidFill>
                  <a:srgbClr val="EE0000"/>
                </a:solidFill>
              </a:defRPr>
            </a:lvl5pPr>
            <a:lvl6pPr lvl="5" rtl="0" algn="l">
              <a:lnSpc>
                <a:spcPct val="100000"/>
              </a:lnSpc>
              <a:spcBef>
                <a:spcPts val="0"/>
              </a:spcBef>
              <a:spcAft>
                <a:spcPts val="0"/>
              </a:spcAft>
              <a:buClr>
                <a:srgbClr val="EE0000"/>
              </a:buClr>
              <a:buSzPts val="700"/>
              <a:buNone/>
              <a:defRPr sz="700">
                <a:solidFill>
                  <a:srgbClr val="EE0000"/>
                </a:solidFill>
              </a:defRPr>
            </a:lvl6pPr>
            <a:lvl7pPr lvl="6" rtl="0" algn="l">
              <a:lnSpc>
                <a:spcPct val="100000"/>
              </a:lnSpc>
              <a:spcBef>
                <a:spcPts val="0"/>
              </a:spcBef>
              <a:spcAft>
                <a:spcPts val="0"/>
              </a:spcAft>
              <a:buClr>
                <a:srgbClr val="EE0000"/>
              </a:buClr>
              <a:buSzPts val="700"/>
              <a:buNone/>
              <a:defRPr sz="700">
                <a:solidFill>
                  <a:srgbClr val="EE0000"/>
                </a:solidFill>
              </a:defRPr>
            </a:lvl7pPr>
            <a:lvl8pPr lvl="7" rtl="0" algn="l">
              <a:lnSpc>
                <a:spcPct val="100000"/>
              </a:lnSpc>
              <a:spcBef>
                <a:spcPts val="0"/>
              </a:spcBef>
              <a:spcAft>
                <a:spcPts val="0"/>
              </a:spcAft>
              <a:buClr>
                <a:srgbClr val="EE0000"/>
              </a:buClr>
              <a:buSzPts val="700"/>
              <a:buNone/>
              <a:defRPr sz="700">
                <a:solidFill>
                  <a:srgbClr val="EE0000"/>
                </a:solidFill>
              </a:defRPr>
            </a:lvl8pPr>
            <a:lvl9pPr lvl="8" rtl="0" algn="l">
              <a:lnSpc>
                <a:spcPct val="100000"/>
              </a:lnSpc>
              <a:spcBef>
                <a:spcPts val="0"/>
              </a:spcBef>
              <a:spcAft>
                <a:spcPts val="0"/>
              </a:spcAft>
              <a:buClr>
                <a:srgbClr val="EE0000"/>
              </a:buClr>
              <a:buSzPts val="700"/>
              <a:buNone/>
              <a:defRPr sz="700">
                <a:solidFill>
                  <a:srgbClr val="EE0000"/>
                </a:solidFill>
              </a:defRPr>
            </a:lvl9pPr>
          </a:lstStyle>
          <a:p/>
        </p:txBody>
      </p:sp>
      <p:cxnSp>
        <p:nvCxnSpPr>
          <p:cNvPr id="1346" name="Google Shape;1346;p103"/>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347" name="Google Shape;1347;p10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1pPr>
            <a:lvl2pPr indent="0" lvl="1"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2pPr>
            <a:lvl3pPr indent="0" lvl="2"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3pPr>
            <a:lvl4pPr indent="0" lvl="3"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4pPr>
            <a:lvl5pPr indent="0" lvl="4"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5pPr>
            <a:lvl6pPr indent="0" lvl="5"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6pPr>
            <a:lvl7pPr indent="0" lvl="6"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7pPr>
            <a:lvl8pPr indent="0" lvl="7"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8pPr>
            <a:lvl9pPr indent="0" lvl="8"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
              <a:t>‹#›</a:t>
            </a:fld>
            <a:endParaRPr/>
          </a:p>
        </p:txBody>
      </p:sp>
      <p:pic>
        <p:nvPicPr>
          <p:cNvPr id="1348" name="Google Shape;1348;p103"/>
          <p:cNvPicPr preferRelativeResize="0"/>
          <p:nvPr/>
        </p:nvPicPr>
        <p:blipFill rotWithShape="1">
          <a:blip r:embed="rId2">
            <a:alphaModFix/>
          </a:blip>
          <a:srcRect b="317" l="0" r="0" t="327"/>
          <a:stretch/>
        </p:blipFill>
        <p:spPr>
          <a:xfrm>
            <a:off x="8033459" y="4734938"/>
            <a:ext cx="731888" cy="171091"/>
          </a:xfrm>
          <a:prstGeom prst="rect">
            <a:avLst/>
          </a:prstGeom>
          <a:noFill/>
          <a:ln>
            <a:noFill/>
          </a:ln>
        </p:spPr>
      </p:pic>
      <p:sp>
        <p:nvSpPr>
          <p:cNvPr id="1349" name="Google Shape;1349;p103"/>
          <p:cNvSpPr txBox="1"/>
          <p:nvPr>
            <p:ph idx="2" type="subTitle"/>
          </p:nvPr>
        </p:nvSpPr>
        <p:spPr>
          <a:xfrm>
            <a:off x="663800" y="4627175"/>
            <a:ext cx="6561000" cy="4197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600"/>
              <a:buNone/>
              <a:defRPr sz="900">
                <a:solidFill>
                  <a:srgbClr val="4D4D4F"/>
                </a:solidFill>
              </a:defRPr>
            </a:lvl1pPr>
            <a:lvl2pPr lvl="1" rtl="0" algn="l">
              <a:lnSpc>
                <a:spcPct val="142000"/>
              </a:lnSpc>
              <a:spcBef>
                <a:spcPts val="0"/>
              </a:spcBef>
              <a:spcAft>
                <a:spcPts val="0"/>
              </a:spcAft>
              <a:buSzPts val="1200"/>
              <a:buNone/>
              <a:defRPr sz="500">
                <a:solidFill>
                  <a:srgbClr val="4D4D4F"/>
                </a:solidFill>
              </a:defRPr>
            </a:lvl2pPr>
            <a:lvl3pPr lvl="2" rtl="0" algn="l">
              <a:lnSpc>
                <a:spcPct val="142000"/>
              </a:lnSpc>
              <a:spcBef>
                <a:spcPts val="0"/>
              </a:spcBef>
              <a:spcAft>
                <a:spcPts val="0"/>
              </a:spcAft>
              <a:buSzPts val="1200"/>
              <a:buNone/>
              <a:defRPr sz="500">
                <a:solidFill>
                  <a:srgbClr val="4D4D4F"/>
                </a:solidFill>
              </a:defRPr>
            </a:lvl3pPr>
            <a:lvl4pPr lvl="3" rtl="0" algn="l">
              <a:lnSpc>
                <a:spcPct val="142000"/>
              </a:lnSpc>
              <a:spcBef>
                <a:spcPts val="0"/>
              </a:spcBef>
              <a:spcAft>
                <a:spcPts val="0"/>
              </a:spcAft>
              <a:buSzPts val="1200"/>
              <a:buNone/>
              <a:defRPr sz="500">
                <a:solidFill>
                  <a:srgbClr val="4D4D4F"/>
                </a:solidFill>
              </a:defRPr>
            </a:lvl4pPr>
            <a:lvl5pPr lvl="4" rtl="0" algn="l">
              <a:lnSpc>
                <a:spcPct val="142000"/>
              </a:lnSpc>
              <a:spcBef>
                <a:spcPts val="0"/>
              </a:spcBef>
              <a:spcAft>
                <a:spcPts val="0"/>
              </a:spcAft>
              <a:buSzPts val="1200"/>
              <a:buNone/>
              <a:defRPr sz="500">
                <a:solidFill>
                  <a:srgbClr val="4D4D4F"/>
                </a:solidFill>
              </a:defRPr>
            </a:lvl5pPr>
            <a:lvl6pPr lvl="5" rtl="0" algn="l">
              <a:lnSpc>
                <a:spcPct val="142000"/>
              </a:lnSpc>
              <a:spcBef>
                <a:spcPts val="0"/>
              </a:spcBef>
              <a:spcAft>
                <a:spcPts val="0"/>
              </a:spcAft>
              <a:buSzPts val="1200"/>
              <a:buNone/>
              <a:defRPr sz="500">
                <a:solidFill>
                  <a:srgbClr val="4D4D4F"/>
                </a:solidFill>
              </a:defRPr>
            </a:lvl6pPr>
            <a:lvl7pPr lvl="6" rtl="0" algn="l">
              <a:lnSpc>
                <a:spcPct val="142000"/>
              </a:lnSpc>
              <a:spcBef>
                <a:spcPts val="0"/>
              </a:spcBef>
              <a:spcAft>
                <a:spcPts val="0"/>
              </a:spcAft>
              <a:buSzPts val="1200"/>
              <a:buNone/>
              <a:defRPr sz="500">
                <a:solidFill>
                  <a:srgbClr val="4D4D4F"/>
                </a:solidFill>
              </a:defRPr>
            </a:lvl7pPr>
            <a:lvl8pPr lvl="7" rtl="0" algn="l">
              <a:lnSpc>
                <a:spcPct val="142000"/>
              </a:lnSpc>
              <a:spcBef>
                <a:spcPts val="0"/>
              </a:spcBef>
              <a:spcAft>
                <a:spcPts val="0"/>
              </a:spcAft>
              <a:buSzPts val="1200"/>
              <a:buNone/>
              <a:defRPr sz="500">
                <a:solidFill>
                  <a:srgbClr val="4D4D4F"/>
                </a:solidFill>
              </a:defRPr>
            </a:lvl8pPr>
            <a:lvl9pPr lvl="8" rtl="0" algn="l">
              <a:lnSpc>
                <a:spcPct val="142000"/>
              </a:lnSpc>
              <a:spcBef>
                <a:spcPts val="0"/>
              </a:spcBef>
              <a:spcAft>
                <a:spcPts val="0"/>
              </a:spcAft>
              <a:buSzPts val="1200"/>
              <a:buNone/>
              <a:defRPr sz="500">
                <a:solidFill>
                  <a:srgbClr val="4D4D4F"/>
                </a:solidFill>
              </a:defRPr>
            </a:lvl9pPr>
          </a:lstStyle>
          <a:p/>
        </p:txBody>
      </p:sp>
      <p:sp>
        <p:nvSpPr>
          <p:cNvPr id="1350" name="Google Shape;1350;p103"/>
          <p:cNvSpPr txBox="1"/>
          <p:nvPr/>
        </p:nvSpPr>
        <p:spPr>
          <a:xfrm>
            <a:off x="5550423" y="4627175"/>
            <a:ext cx="2381400" cy="419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500"/>
              <a:buFont typeface="Arial"/>
              <a:buNone/>
            </a:pPr>
            <a:r>
              <a:rPr i="0" lang="en" sz="500" u="none" cap="none" strike="noStrike">
                <a:solidFill>
                  <a:srgbClr val="4D4D4F"/>
                </a:solidFill>
                <a:latin typeface="Red Hat Display"/>
                <a:ea typeface="Red Hat Display"/>
                <a:cs typeface="Red Hat Display"/>
                <a:sym typeface="Red Hat Display"/>
              </a:rPr>
              <a:t>F18017-190601</a:t>
            </a:r>
            <a:endParaRPr i="0" sz="500" u="none" cap="none" strike="noStrike">
              <a:solidFill>
                <a:srgbClr val="4D4D4F"/>
              </a:solidFill>
              <a:latin typeface="Red Hat Display"/>
              <a:ea typeface="Red Hat Display"/>
              <a:cs typeface="Red Hat Display"/>
              <a:sym typeface="Red Hat Display"/>
            </a:endParaRPr>
          </a:p>
        </p:txBody>
      </p:sp>
      <p:sp>
        <p:nvSpPr>
          <p:cNvPr id="1351" name="Google Shape;1351;p103"/>
          <p:cNvSpPr txBox="1"/>
          <p:nvPr>
            <p:ph idx="3" type="subTitle"/>
          </p:nvPr>
        </p:nvSpPr>
        <p:spPr>
          <a:xfrm>
            <a:off x="335825" y="937875"/>
            <a:ext cx="8472300" cy="4197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15000"/>
              </a:lnSpc>
              <a:spcBef>
                <a:spcPts val="1600"/>
              </a:spcBef>
              <a:spcAft>
                <a:spcPts val="0"/>
              </a:spcAft>
              <a:buSzPts val="1200"/>
              <a:buNone/>
              <a:defRPr/>
            </a:lvl2pPr>
            <a:lvl3pPr lvl="2" rtl="0" algn="ctr">
              <a:lnSpc>
                <a:spcPct val="115000"/>
              </a:lnSpc>
              <a:spcBef>
                <a:spcPts val="1600"/>
              </a:spcBef>
              <a:spcAft>
                <a:spcPts val="0"/>
              </a:spcAft>
              <a:buSzPts val="1200"/>
              <a:buNone/>
              <a:defRPr/>
            </a:lvl3pPr>
            <a:lvl4pPr lvl="3" rtl="0" algn="ctr">
              <a:lnSpc>
                <a:spcPct val="115000"/>
              </a:lnSpc>
              <a:spcBef>
                <a:spcPts val="1600"/>
              </a:spcBef>
              <a:spcAft>
                <a:spcPts val="0"/>
              </a:spcAft>
              <a:buSzPts val="1200"/>
              <a:buNone/>
              <a:defRPr/>
            </a:lvl4pPr>
            <a:lvl5pPr lvl="4" rtl="0" algn="ctr">
              <a:lnSpc>
                <a:spcPct val="115000"/>
              </a:lnSpc>
              <a:spcBef>
                <a:spcPts val="1600"/>
              </a:spcBef>
              <a:spcAft>
                <a:spcPts val="0"/>
              </a:spcAft>
              <a:buSzPts val="1200"/>
              <a:buNone/>
              <a:defRPr/>
            </a:lvl5pPr>
            <a:lvl6pPr lvl="5" rtl="0" algn="ctr">
              <a:lnSpc>
                <a:spcPct val="115000"/>
              </a:lnSpc>
              <a:spcBef>
                <a:spcPts val="1600"/>
              </a:spcBef>
              <a:spcAft>
                <a:spcPts val="0"/>
              </a:spcAft>
              <a:buSzPts val="1200"/>
              <a:buNone/>
              <a:defRPr/>
            </a:lvl6pPr>
            <a:lvl7pPr lvl="6" rtl="0" algn="ctr">
              <a:lnSpc>
                <a:spcPct val="115000"/>
              </a:lnSpc>
              <a:spcBef>
                <a:spcPts val="1600"/>
              </a:spcBef>
              <a:spcAft>
                <a:spcPts val="0"/>
              </a:spcAft>
              <a:buSzPts val="1200"/>
              <a:buNone/>
              <a:defRPr/>
            </a:lvl7pPr>
            <a:lvl8pPr lvl="7" rtl="0" algn="ctr">
              <a:lnSpc>
                <a:spcPct val="115000"/>
              </a:lnSpc>
              <a:spcBef>
                <a:spcPts val="1600"/>
              </a:spcBef>
              <a:spcAft>
                <a:spcPts val="0"/>
              </a:spcAft>
              <a:buSzPts val="1200"/>
              <a:buNone/>
              <a:defRPr/>
            </a:lvl8pPr>
            <a:lvl9pPr lvl="8" rtl="0" algn="ctr">
              <a:lnSpc>
                <a:spcPct val="115000"/>
              </a:lnSpc>
              <a:spcBef>
                <a:spcPts val="1600"/>
              </a:spcBef>
              <a:spcAft>
                <a:spcPts val="1600"/>
              </a:spcAft>
              <a:buSzPts val="1200"/>
              <a:buNone/>
              <a:defRPr/>
            </a:lvl9pPr>
          </a:lstStyle>
          <a:p/>
        </p:txBody>
      </p:sp>
      <p:sp>
        <p:nvSpPr>
          <p:cNvPr id="1352" name="Google Shape;1352;p103"/>
          <p:cNvSpPr txBox="1"/>
          <p:nvPr>
            <p:ph type="title"/>
          </p:nvPr>
        </p:nvSpPr>
        <p:spPr>
          <a:xfrm>
            <a:off x="335825" y="499000"/>
            <a:ext cx="8472300" cy="4197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sp>
        <p:nvSpPr>
          <p:cNvPr id="1353" name="Google Shape;1353;p103"/>
          <p:cNvSpPr txBox="1"/>
          <p:nvPr/>
        </p:nvSpPr>
        <p:spPr>
          <a:xfrm>
            <a:off x="7258312" y="202369"/>
            <a:ext cx="1506900" cy="224100"/>
          </a:xfrm>
          <a:prstGeom prst="rect">
            <a:avLst/>
          </a:prstGeom>
          <a:noFill/>
          <a:ln>
            <a:noFill/>
          </a:ln>
        </p:spPr>
        <p:txBody>
          <a:bodyPr anchorCtr="0" anchor="b" bIns="0" lIns="0" spcFirstLastPara="1" rIns="0" wrap="square" tIns="0">
            <a:noAutofit/>
          </a:bodyPr>
          <a:lstStyle/>
          <a:p>
            <a:pPr indent="0" lvl="0" marL="0" rtl="0" algn="l">
              <a:lnSpc>
                <a:spcPct val="130000"/>
              </a:lnSpc>
              <a:spcBef>
                <a:spcPts val="0"/>
              </a:spcBef>
              <a:spcAft>
                <a:spcPts val="800"/>
              </a:spcAft>
              <a:buClr>
                <a:srgbClr val="000000"/>
              </a:buClr>
              <a:buSzPts val="800"/>
              <a:buFont typeface="Arial"/>
              <a:buNone/>
            </a:pPr>
            <a:r>
              <a:rPr b="1" lang="en" sz="500">
                <a:solidFill>
                  <a:srgbClr val="000000"/>
                </a:solidFill>
                <a:latin typeface="Red Hat Text"/>
                <a:ea typeface="Red Hat Text"/>
                <a:cs typeface="Red Hat Text"/>
                <a:sym typeface="Red Hat Text"/>
              </a:rPr>
              <a:t>CONFIDENTIAL Red Hat associates only</a:t>
            </a:r>
            <a:endParaRPr sz="500">
              <a:latin typeface="Red Hat Text Medium"/>
              <a:ea typeface="Red Hat Text Medium"/>
              <a:cs typeface="Red Hat Text Medium"/>
              <a:sym typeface="Red Hat Text Medium"/>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7">
    <p:spTree>
      <p:nvGrpSpPr>
        <p:cNvPr id="1354" name="Shape 1354"/>
        <p:cNvGrpSpPr/>
        <p:nvPr/>
      </p:nvGrpSpPr>
      <p:grpSpPr>
        <a:xfrm>
          <a:off x="0" y="0"/>
          <a:ext cx="0" cy="0"/>
          <a:chOff x="0" y="0"/>
          <a:chExt cx="0" cy="0"/>
        </a:xfrm>
      </p:grpSpPr>
      <p:sp>
        <p:nvSpPr>
          <p:cNvPr id="1355" name="Google Shape;1355;p104"/>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1356" name="Google Shape;1356;p104"/>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357" name="Google Shape;1357;p104"/>
          <p:cNvSpPr txBox="1"/>
          <p:nvPr>
            <p:ph idx="1" type="subTitle"/>
          </p:nvPr>
        </p:nvSpPr>
        <p:spPr>
          <a:xfrm>
            <a:off x="335831" y="41581"/>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None/>
              <a:defRPr sz="700">
                <a:solidFill>
                  <a:srgbClr val="EE0000"/>
                </a:solidFill>
              </a:defRPr>
            </a:lvl1pPr>
            <a:lvl2pPr lvl="1" rtl="0" algn="l">
              <a:lnSpc>
                <a:spcPct val="100000"/>
              </a:lnSpc>
              <a:spcBef>
                <a:spcPts val="0"/>
              </a:spcBef>
              <a:spcAft>
                <a:spcPts val="0"/>
              </a:spcAft>
              <a:buClr>
                <a:srgbClr val="EE0000"/>
              </a:buClr>
              <a:buSzPts val="700"/>
              <a:buNone/>
              <a:defRPr sz="700">
                <a:solidFill>
                  <a:srgbClr val="EE0000"/>
                </a:solidFill>
              </a:defRPr>
            </a:lvl2pPr>
            <a:lvl3pPr lvl="2" rtl="0" algn="l">
              <a:lnSpc>
                <a:spcPct val="100000"/>
              </a:lnSpc>
              <a:spcBef>
                <a:spcPts val="0"/>
              </a:spcBef>
              <a:spcAft>
                <a:spcPts val="0"/>
              </a:spcAft>
              <a:buClr>
                <a:srgbClr val="EE0000"/>
              </a:buClr>
              <a:buSzPts val="700"/>
              <a:buNone/>
              <a:defRPr sz="700">
                <a:solidFill>
                  <a:srgbClr val="EE0000"/>
                </a:solidFill>
              </a:defRPr>
            </a:lvl3pPr>
            <a:lvl4pPr lvl="3" rtl="0" algn="l">
              <a:lnSpc>
                <a:spcPct val="100000"/>
              </a:lnSpc>
              <a:spcBef>
                <a:spcPts val="0"/>
              </a:spcBef>
              <a:spcAft>
                <a:spcPts val="0"/>
              </a:spcAft>
              <a:buClr>
                <a:srgbClr val="EE0000"/>
              </a:buClr>
              <a:buSzPts val="700"/>
              <a:buNone/>
              <a:defRPr sz="700">
                <a:solidFill>
                  <a:srgbClr val="EE0000"/>
                </a:solidFill>
              </a:defRPr>
            </a:lvl4pPr>
            <a:lvl5pPr lvl="4" rtl="0" algn="l">
              <a:lnSpc>
                <a:spcPct val="100000"/>
              </a:lnSpc>
              <a:spcBef>
                <a:spcPts val="0"/>
              </a:spcBef>
              <a:spcAft>
                <a:spcPts val="0"/>
              </a:spcAft>
              <a:buClr>
                <a:srgbClr val="EE0000"/>
              </a:buClr>
              <a:buSzPts val="700"/>
              <a:buNone/>
              <a:defRPr sz="700">
                <a:solidFill>
                  <a:srgbClr val="EE0000"/>
                </a:solidFill>
              </a:defRPr>
            </a:lvl5pPr>
            <a:lvl6pPr lvl="5" rtl="0" algn="l">
              <a:lnSpc>
                <a:spcPct val="100000"/>
              </a:lnSpc>
              <a:spcBef>
                <a:spcPts val="0"/>
              </a:spcBef>
              <a:spcAft>
                <a:spcPts val="0"/>
              </a:spcAft>
              <a:buClr>
                <a:srgbClr val="EE0000"/>
              </a:buClr>
              <a:buSzPts val="700"/>
              <a:buNone/>
              <a:defRPr sz="700">
                <a:solidFill>
                  <a:srgbClr val="EE0000"/>
                </a:solidFill>
              </a:defRPr>
            </a:lvl6pPr>
            <a:lvl7pPr lvl="6" rtl="0" algn="l">
              <a:lnSpc>
                <a:spcPct val="100000"/>
              </a:lnSpc>
              <a:spcBef>
                <a:spcPts val="0"/>
              </a:spcBef>
              <a:spcAft>
                <a:spcPts val="0"/>
              </a:spcAft>
              <a:buClr>
                <a:srgbClr val="EE0000"/>
              </a:buClr>
              <a:buSzPts val="700"/>
              <a:buNone/>
              <a:defRPr sz="700">
                <a:solidFill>
                  <a:srgbClr val="EE0000"/>
                </a:solidFill>
              </a:defRPr>
            </a:lvl7pPr>
            <a:lvl8pPr lvl="7" rtl="0" algn="l">
              <a:lnSpc>
                <a:spcPct val="100000"/>
              </a:lnSpc>
              <a:spcBef>
                <a:spcPts val="0"/>
              </a:spcBef>
              <a:spcAft>
                <a:spcPts val="0"/>
              </a:spcAft>
              <a:buClr>
                <a:srgbClr val="EE0000"/>
              </a:buClr>
              <a:buSzPts val="700"/>
              <a:buNone/>
              <a:defRPr sz="700">
                <a:solidFill>
                  <a:srgbClr val="EE0000"/>
                </a:solidFill>
              </a:defRPr>
            </a:lvl8pPr>
            <a:lvl9pPr lvl="8" rtl="0" algn="l">
              <a:lnSpc>
                <a:spcPct val="100000"/>
              </a:lnSpc>
              <a:spcBef>
                <a:spcPts val="0"/>
              </a:spcBef>
              <a:spcAft>
                <a:spcPts val="0"/>
              </a:spcAft>
              <a:buClr>
                <a:srgbClr val="EE0000"/>
              </a:buClr>
              <a:buSzPts val="700"/>
              <a:buNone/>
              <a:defRPr sz="700">
                <a:solidFill>
                  <a:srgbClr val="EE0000"/>
                </a:solidFill>
              </a:defRPr>
            </a:lvl9pPr>
          </a:lstStyle>
          <a:p/>
        </p:txBody>
      </p:sp>
      <p:cxnSp>
        <p:nvCxnSpPr>
          <p:cNvPr id="1358" name="Google Shape;1358;p104"/>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359" name="Google Shape;1359;p10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1pPr>
            <a:lvl2pPr indent="0" lvl="1"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2pPr>
            <a:lvl3pPr indent="0" lvl="2"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3pPr>
            <a:lvl4pPr indent="0" lvl="3"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4pPr>
            <a:lvl5pPr indent="0" lvl="4"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5pPr>
            <a:lvl6pPr indent="0" lvl="5"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6pPr>
            <a:lvl7pPr indent="0" lvl="6"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7pPr>
            <a:lvl8pPr indent="0" lvl="7"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8pPr>
            <a:lvl9pPr indent="0" lvl="8"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
              <a:t>‹#›</a:t>
            </a:fld>
            <a:endParaRPr/>
          </a:p>
        </p:txBody>
      </p:sp>
      <p:pic>
        <p:nvPicPr>
          <p:cNvPr id="1360" name="Google Shape;1360;p104"/>
          <p:cNvPicPr preferRelativeResize="0"/>
          <p:nvPr/>
        </p:nvPicPr>
        <p:blipFill rotWithShape="1">
          <a:blip r:embed="rId2">
            <a:alphaModFix/>
          </a:blip>
          <a:srcRect b="317" l="0" r="0" t="327"/>
          <a:stretch/>
        </p:blipFill>
        <p:spPr>
          <a:xfrm>
            <a:off x="8033459" y="4734938"/>
            <a:ext cx="731888" cy="171091"/>
          </a:xfrm>
          <a:prstGeom prst="rect">
            <a:avLst/>
          </a:prstGeom>
          <a:noFill/>
          <a:ln>
            <a:noFill/>
          </a:ln>
        </p:spPr>
      </p:pic>
      <p:sp>
        <p:nvSpPr>
          <p:cNvPr id="1361" name="Google Shape;1361;p104"/>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600"/>
              <a:buNone/>
              <a:defRPr sz="500">
                <a:solidFill>
                  <a:srgbClr val="4D4D4F"/>
                </a:solidFill>
              </a:defRPr>
            </a:lvl1pPr>
            <a:lvl2pPr lvl="1" rtl="0" algn="l">
              <a:lnSpc>
                <a:spcPct val="142000"/>
              </a:lnSpc>
              <a:spcBef>
                <a:spcPts val="0"/>
              </a:spcBef>
              <a:spcAft>
                <a:spcPts val="0"/>
              </a:spcAft>
              <a:buSzPts val="1200"/>
              <a:buNone/>
              <a:defRPr sz="500">
                <a:solidFill>
                  <a:srgbClr val="4D4D4F"/>
                </a:solidFill>
              </a:defRPr>
            </a:lvl2pPr>
            <a:lvl3pPr lvl="2" rtl="0" algn="l">
              <a:lnSpc>
                <a:spcPct val="142000"/>
              </a:lnSpc>
              <a:spcBef>
                <a:spcPts val="0"/>
              </a:spcBef>
              <a:spcAft>
                <a:spcPts val="0"/>
              </a:spcAft>
              <a:buSzPts val="1200"/>
              <a:buNone/>
              <a:defRPr sz="500">
                <a:solidFill>
                  <a:srgbClr val="4D4D4F"/>
                </a:solidFill>
              </a:defRPr>
            </a:lvl3pPr>
            <a:lvl4pPr lvl="3" rtl="0" algn="l">
              <a:lnSpc>
                <a:spcPct val="142000"/>
              </a:lnSpc>
              <a:spcBef>
                <a:spcPts val="0"/>
              </a:spcBef>
              <a:spcAft>
                <a:spcPts val="0"/>
              </a:spcAft>
              <a:buSzPts val="1200"/>
              <a:buNone/>
              <a:defRPr sz="500">
                <a:solidFill>
                  <a:srgbClr val="4D4D4F"/>
                </a:solidFill>
              </a:defRPr>
            </a:lvl4pPr>
            <a:lvl5pPr lvl="4" rtl="0" algn="l">
              <a:lnSpc>
                <a:spcPct val="142000"/>
              </a:lnSpc>
              <a:spcBef>
                <a:spcPts val="0"/>
              </a:spcBef>
              <a:spcAft>
                <a:spcPts val="0"/>
              </a:spcAft>
              <a:buSzPts val="1200"/>
              <a:buNone/>
              <a:defRPr sz="500">
                <a:solidFill>
                  <a:srgbClr val="4D4D4F"/>
                </a:solidFill>
              </a:defRPr>
            </a:lvl5pPr>
            <a:lvl6pPr lvl="5" rtl="0" algn="l">
              <a:lnSpc>
                <a:spcPct val="142000"/>
              </a:lnSpc>
              <a:spcBef>
                <a:spcPts val="0"/>
              </a:spcBef>
              <a:spcAft>
                <a:spcPts val="0"/>
              </a:spcAft>
              <a:buSzPts val="1200"/>
              <a:buNone/>
              <a:defRPr sz="500">
                <a:solidFill>
                  <a:srgbClr val="4D4D4F"/>
                </a:solidFill>
              </a:defRPr>
            </a:lvl6pPr>
            <a:lvl7pPr lvl="6" rtl="0" algn="l">
              <a:lnSpc>
                <a:spcPct val="142000"/>
              </a:lnSpc>
              <a:spcBef>
                <a:spcPts val="0"/>
              </a:spcBef>
              <a:spcAft>
                <a:spcPts val="0"/>
              </a:spcAft>
              <a:buSzPts val="1200"/>
              <a:buNone/>
              <a:defRPr sz="500">
                <a:solidFill>
                  <a:srgbClr val="4D4D4F"/>
                </a:solidFill>
              </a:defRPr>
            </a:lvl7pPr>
            <a:lvl8pPr lvl="7" rtl="0" algn="l">
              <a:lnSpc>
                <a:spcPct val="142000"/>
              </a:lnSpc>
              <a:spcBef>
                <a:spcPts val="0"/>
              </a:spcBef>
              <a:spcAft>
                <a:spcPts val="0"/>
              </a:spcAft>
              <a:buSzPts val="1200"/>
              <a:buNone/>
              <a:defRPr sz="500">
                <a:solidFill>
                  <a:srgbClr val="4D4D4F"/>
                </a:solidFill>
              </a:defRPr>
            </a:lvl8pPr>
            <a:lvl9pPr lvl="8" rtl="0" algn="l">
              <a:lnSpc>
                <a:spcPct val="142000"/>
              </a:lnSpc>
              <a:spcBef>
                <a:spcPts val="0"/>
              </a:spcBef>
              <a:spcAft>
                <a:spcPts val="0"/>
              </a:spcAft>
              <a:buSzPts val="1200"/>
              <a:buNone/>
              <a:defRPr sz="500">
                <a:solidFill>
                  <a:srgbClr val="4D4D4F"/>
                </a:solidFill>
              </a:defRPr>
            </a:lvl9pPr>
          </a:lstStyle>
          <a:p/>
        </p:txBody>
      </p:sp>
      <p:sp>
        <p:nvSpPr>
          <p:cNvPr id="1362" name="Google Shape;1362;p104"/>
          <p:cNvSpPr txBox="1"/>
          <p:nvPr/>
        </p:nvSpPr>
        <p:spPr>
          <a:xfrm>
            <a:off x="7258312" y="202369"/>
            <a:ext cx="1506900" cy="224100"/>
          </a:xfrm>
          <a:prstGeom prst="rect">
            <a:avLst/>
          </a:prstGeom>
          <a:noFill/>
          <a:ln>
            <a:noFill/>
          </a:ln>
        </p:spPr>
        <p:txBody>
          <a:bodyPr anchorCtr="0" anchor="b" bIns="0" lIns="0" spcFirstLastPara="1" rIns="0" wrap="square" tIns="0">
            <a:noAutofit/>
          </a:bodyPr>
          <a:lstStyle/>
          <a:p>
            <a:pPr indent="0" lvl="0" marL="0" rtl="0" algn="l">
              <a:lnSpc>
                <a:spcPct val="130000"/>
              </a:lnSpc>
              <a:spcBef>
                <a:spcPts val="0"/>
              </a:spcBef>
              <a:spcAft>
                <a:spcPts val="800"/>
              </a:spcAft>
              <a:buClr>
                <a:srgbClr val="000000"/>
              </a:buClr>
              <a:buSzPts val="800"/>
              <a:buFont typeface="Arial"/>
              <a:buNone/>
            </a:pPr>
            <a:r>
              <a:rPr b="1" lang="en" sz="500">
                <a:solidFill>
                  <a:srgbClr val="000000"/>
                </a:solidFill>
                <a:latin typeface="Red Hat Text"/>
                <a:ea typeface="Red Hat Text"/>
                <a:cs typeface="Red Hat Text"/>
                <a:sym typeface="Red Hat Text"/>
              </a:rPr>
              <a:t>CONFIDENTIAL Red Hat associates only</a:t>
            </a:r>
            <a:endParaRPr sz="500">
              <a:latin typeface="Red Hat Text Medium"/>
              <a:ea typeface="Red Hat Text Medium"/>
              <a:cs typeface="Red Hat Text Medium"/>
              <a:sym typeface="Red Hat Text Medium"/>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bg>
      <p:bgPr>
        <a:blipFill>
          <a:blip r:embed="rId2">
            <a:alphaModFix/>
          </a:blip>
          <a:stretch>
            <a:fillRect/>
          </a:stretch>
        </a:blipFill>
      </p:bgPr>
    </p:bg>
    <p:spTree>
      <p:nvGrpSpPr>
        <p:cNvPr id="1363" name="Shape 1363"/>
        <p:cNvGrpSpPr/>
        <p:nvPr/>
      </p:nvGrpSpPr>
      <p:grpSpPr>
        <a:xfrm>
          <a:off x="0" y="0"/>
          <a:ext cx="0" cy="0"/>
          <a:chOff x="0" y="0"/>
          <a:chExt cx="0" cy="0"/>
        </a:xfrm>
      </p:grpSpPr>
      <p:sp>
        <p:nvSpPr>
          <p:cNvPr id="1364" name="Google Shape;1364;p10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365" name="Google Shape;1365;p10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366" name="Google Shape;1366;p105"/>
          <p:cNvSpPr txBox="1"/>
          <p:nvPr/>
        </p:nvSpPr>
        <p:spPr>
          <a:xfrm>
            <a:off x="7258312" y="202369"/>
            <a:ext cx="1506900" cy="224100"/>
          </a:xfrm>
          <a:prstGeom prst="rect">
            <a:avLst/>
          </a:prstGeom>
          <a:noFill/>
          <a:ln>
            <a:noFill/>
          </a:ln>
        </p:spPr>
        <p:txBody>
          <a:bodyPr anchorCtr="0" anchor="b" bIns="0" lIns="0" spcFirstLastPara="1" rIns="0" wrap="square" tIns="0">
            <a:noAutofit/>
          </a:bodyPr>
          <a:lstStyle/>
          <a:p>
            <a:pPr indent="0" lvl="0" marL="0" rtl="0" algn="r">
              <a:lnSpc>
                <a:spcPct val="115000"/>
              </a:lnSpc>
              <a:spcBef>
                <a:spcPts val="0"/>
              </a:spcBef>
              <a:spcAft>
                <a:spcPts val="0"/>
              </a:spcAft>
              <a:buNone/>
            </a:pPr>
            <a:r>
              <a:rPr lang="en" sz="500">
                <a:solidFill>
                  <a:srgbClr val="FFFFFF"/>
                </a:solidFill>
                <a:latin typeface="Red Hat Text Medium"/>
                <a:ea typeface="Red Hat Text Medium"/>
                <a:cs typeface="Red Hat Text Medium"/>
                <a:sym typeface="Red Hat Text Medium"/>
              </a:rPr>
              <a:t>CONFIDENTIAL</a:t>
            </a:r>
            <a:endParaRPr sz="500">
              <a:solidFill>
                <a:srgbClr val="FFFFFF"/>
              </a:solidFill>
              <a:latin typeface="Red Hat Text Medium"/>
              <a:ea typeface="Red Hat Text Medium"/>
              <a:cs typeface="Red Hat Text Medium"/>
              <a:sym typeface="Red Hat Text Medium"/>
            </a:endParaRPr>
          </a:p>
          <a:p>
            <a:pPr indent="0" lvl="0" marL="0" rtl="0" algn="r">
              <a:lnSpc>
                <a:spcPct val="115000"/>
              </a:lnSpc>
              <a:spcBef>
                <a:spcPts val="0"/>
              </a:spcBef>
              <a:spcAft>
                <a:spcPts val="0"/>
              </a:spcAft>
              <a:buNone/>
            </a:pPr>
            <a:r>
              <a:rPr lang="en" sz="500">
                <a:solidFill>
                  <a:srgbClr val="FFFFFF"/>
                </a:solidFill>
                <a:latin typeface="Red Hat Text Medium"/>
                <a:ea typeface="Red Hat Text Medium"/>
                <a:cs typeface="Red Hat Text Medium"/>
                <a:sym typeface="Red Hat Text Medium"/>
              </a:rPr>
              <a:t>Internal use only</a:t>
            </a:r>
            <a:endParaRPr sz="500">
              <a:solidFill>
                <a:srgbClr val="FFFFFF"/>
              </a:solidFill>
              <a:latin typeface="Red Hat Text Medium"/>
              <a:ea typeface="Red Hat Text Medium"/>
              <a:cs typeface="Red Hat Text Medium"/>
              <a:sym typeface="Red Hat Text Medium"/>
            </a:endParaRPr>
          </a:p>
        </p:txBody>
      </p:sp>
      <p:pic>
        <p:nvPicPr>
          <p:cNvPr id="1367" name="Google Shape;1367;p105"/>
          <p:cNvPicPr preferRelativeResize="0"/>
          <p:nvPr/>
        </p:nvPicPr>
        <p:blipFill>
          <a:blip r:embed="rId3">
            <a:alphaModFix/>
          </a:blip>
          <a:stretch>
            <a:fillRect/>
          </a:stretch>
        </p:blipFill>
        <p:spPr>
          <a:xfrm>
            <a:off x="8033460" y="4734378"/>
            <a:ext cx="731888" cy="172209"/>
          </a:xfrm>
          <a:prstGeom prst="rect">
            <a:avLst/>
          </a:prstGeom>
          <a:noFill/>
          <a:ln>
            <a:noFill/>
          </a:ln>
        </p:spPr>
      </p:pic>
      <p:cxnSp>
        <p:nvCxnSpPr>
          <p:cNvPr id="1368" name="Google Shape;1368;p10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369" name="Google Shape;1369;p10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370" name="Google Shape;1370;p105"/>
          <p:cNvSpPr txBox="1"/>
          <p:nvPr>
            <p:ph idx="2" type="subTitle"/>
          </p:nvPr>
        </p:nvSpPr>
        <p:spPr>
          <a:xfrm>
            <a:off x="16924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rgbClr val="FFFFFF"/>
                </a:solidFill>
              </a:defRPr>
            </a:lvl1pPr>
            <a:lvl2pPr lvl="1" rtl="0">
              <a:lnSpc>
                <a:spcPct val="115000"/>
              </a:lnSpc>
              <a:spcBef>
                <a:spcPts val="0"/>
              </a:spcBef>
              <a:spcAft>
                <a:spcPts val="0"/>
              </a:spcAft>
              <a:buNone/>
              <a:defRPr sz="600">
                <a:solidFill>
                  <a:srgbClr val="FFFFFF"/>
                </a:solidFill>
              </a:defRPr>
            </a:lvl2pPr>
            <a:lvl3pPr lvl="2" rtl="0">
              <a:lnSpc>
                <a:spcPct val="115000"/>
              </a:lnSpc>
              <a:spcBef>
                <a:spcPts val="0"/>
              </a:spcBef>
              <a:spcAft>
                <a:spcPts val="0"/>
              </a:spcAft>
              <a:buNone/>
              <a:defRPr sz="600">
                <a:solidFill>
                  <a:srgbClr val="FFFFFF"/>
                </a:solidFill>
              </a:defRPr>
            </a:lvl3pPr>
            <a:lvl4pPr lvl="3" rtl="0">
              <a:lnSpc>
                <a:spcPct val="115000"/>
              </a:lnSpc>
              <a:spcBef>
                <a:spcPts val="0"/>
              </a:spcBef>
              <a:spcAft>
                <a:spcPts val="0"/>
              </a:spcAft>
              <a:buNone/>
              <a:defRPr sz="600">
                <a:solidFill>
                  <a:srgbClr val="FFFFFF"/>
                </a:solidFill>
              </a:defRPr>
            </a:lvl4pPr>
            <a:lvl5pPr lvl="4" rtl="0">
              <a:lnSpc>
                <a:spcPct val="115000"/>
              </a:lnSpc>
              <a:spcBef>
                <a:spcPts val="0"/>
              </a:spcBef>
              <a:spcAft>
                <a:spcPts val="0"/>
              </a:spcAft>
              <a:buNone/>
              <a:defRPr sz="600">
                <a:solidFill>
                  <a:srgbClr val="FFFFFF"/>
                </a:solidFill>
              </a:defRPr>
            </a:lvl5pPr>
            <a:lvl6pPr lvl="5" rtl="0">
              <a:lnSpc>
                <a:spcPct val="115000"/>
              </a:lnSpc>
              <a:spcBef>
                <a:spcPts val="0"/>
              </a:spcBef>
              <a:spcAft>
                <a:spcPts val="0"/>
              </a:spcAft>
              <a:buNone/>
              <a:defRPr sz="600">
                <a:solidFill>
                  <a:srgbClr val="FFFFFF"/>
                </a:solidFill>
              </a:defRPr>
            </a:lvl6pPr>
            <a:lvl7pPr lvl="6" rtl="0">
              <a:lnSpc>
                <a:spcPct val="115000"/>
              </a:lnSpc>
              <a:spcBef>
                <a:spcPts val="0"/>
              </a:spcBef>
              <a:spcAft>
                <a:spcPts val="0"/>
              </a:spcAft>
              <a:buNone/>
              <a:defRPr sz="600">
                <a:solidFill>
                  <a:srgbClr val="FFFFFF"/>
                </a:solidFill>
              </a:defRPr>
            </a:lvl7pPr>
            <a:lvl8pPr lvl="7" rtl="0">
              <a:lnSpc>
                <a:spcPct val="115000"/>
              </a:lnSpc>
              <a:spcBef>
                <a:spcPts val="0"/>
              </a:spcBef>
              <a:spcAft>
                <a:spcPts val="0"/>
              </a:spcAft>
              <a:buNone/>
              <a:defRPr sz="600">
                <a:solidFill>
                  <a:srgbClr val="FFFFFF"/>
                </a:solidFill>
              </a:defRPr>
            </a:lvl8pPr>
            <a:lvl9pPr lvl="8" rtl="0">
              <a:lnSpc>
                <a:spcPct val="115000"/>
              </a:lnSpc>
              <a:spcBef>
                <a:spcPts val="0"/>
              </a:spcBef>
              <a:spcAft>
                <a:spcPts val="0"/>
              </a:spcAft>
              <a:buNone/>
              <a:defRPr sz="600">
                <a:solidFill>
                  <a:srgbClr val="FFFFFF"/>
                </a:solidFill>
              </a:defRPr>
            </a:lvl9pPr>
          </a:lstStyle>
          <a:p/>
        </p:txBody>
      </p:sp>
      <p:pic>
        <p:nvPicPr>
          <p:cNvPr id="1371" name="Google Shape;1371;p105"/>
          <p:cNvPicPr preferRelativeResize="0"/>
          <p:nvPr/>
        </p:nvPicPr>
        <p:blipFill rotWithShape="1">
          <a:blip r:embed="rId4">
            <a:alphaModFix/>
          </a:blip>
          <a:srcRect b="0" l="0" r="0" t="0"/>
          <a:stretch/>
        </p:blipFill>
        <p:spPr>
          <a:xfrm>
            <a:off x="644633" y="4593020"/>
            <a:ext cx="615767" cy="386662"/>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2">
  <p:cSld name="CUSTOM_4_27">
    <p:spTree>
      <p:nvGrpSpPr>
        <p:cNvPr id="1372" name="Shape 1372"/>
        <p:cNvGrpSpPr/>
        <p:nvPr/>
      </p:nvGrpSpPr>
      <p:grpSpPr>
        <a:xfrm>
          <a:off x="0" y="0"/>
          <a:ext cx="0" cy="0"/>
          <a:chOff x="0" y="0"/>
          <a:chExt cx="0" cy="0"/>
        </a:xfrm>
      </p:grpSpPr>
      <p:sp>
        <p:nvSpPr>
          <p:cNvPr id="1373" name="Google Shape;1373;p10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374" name="Google Shape;1374;p106"/>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375" name="Google Shape;1375;p10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376" name="Google Shape;1376;p106"/>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377" name="Google Shape;1377;p10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78" name="Google Shape;1378;p10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379" name="Google Shape;1379;p106"/>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380" name="Google Shape;1380;p106"/>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107"/>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9pPr>
          </a:lstStyle>
          <a:p/>
        </p:txBody>
      </p:sp>
      <p:cxnSp>
        <p:nvCxnSpPr>
          <p:cNvPr id="1383" name="Google Shape;1383;p10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cxnSp>
        <p:nvCxnSpPr>
          <p:cNvPr id="1384" name="Google Shape;1384;p10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385" name="Google Shape;1385;p10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sp>
        <p:nvSpPr>
          <p:cNvPr id="1386" name="Google Shape;1386;p107"/>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chemeClr val="lt1"/>
                </a:solidFill>
              </a:defRPr>
            </a:lvl1pPr>
            <a:lvl2pPr lvl="1" rtl="0">
              <a:lnSpc>
                <a:spcPct val="174000"/>
              </a:lnSpc>
              <a:spcBef>
                <a:spcPts val="0"/>
              </a:spcBef>
              <a:spcAft>
                <a:spcPts val="0"/>
              </a:spcAft>
              <a:buNone/>
              <a:defRPr sz="1100">
                <a:solidFill>
                  <a:schemeClr val="lt1"/>
                </a:solidFill>
              </a:defRPr>
            </a:lvl2pPr>
            <a:lvl3pPr lvl="2" rtl="0">
              <a:lnSpc>
                <a:spcPct val="174000"/>
              </a:lnSpc>
              <a:spcBef>
                <a:spcPts val="0"/>
              </a:spcBef>
              <a:spcAft>
                <a:spcPts val="0"/>
              </a:spcAft>
              <a:buNone/>
              <a:defRPr sz="1100">
                <a:solidFill>
                  <a:schemeClr val="lt1"/>
                </a:solidFill>
              </a:defRPr>
            </a:lvl3pPr>
            <a:lvl4pPr lvl="3" rtl="0">
              <a:lnSpc>
                <a:spcPct val="174000"/>
              </a:lnSpc>
              <a:spcBef>
                <a:spcPts val="0"/>
              </a:spcBef>
              <a:spcAft>
                <a:spcPts val="0"/>
              </a:spcAft>
              <a:buNone/>
              <a:defRPr sz="1100">
                <a:solidFill>
                  <a:schemeClr val="lt1"/>
                </a:solidFill>
              </a:defRPr>
            </a:lvl4pPr>
            <a:lvl5pPr lvl="4" rtl="0">
              <a:lnSpc>
                <a:spcPct val="174000"/>
              </a:lnSpc>
              <a:spcBef>
                <a:spcPts val="0"/>
              </a:spcBef>
              <a:spcAft>
                <a:spcPts val="0"/>
              </a:spcAft>
              <a:buNone/>
              <a:defRPr sz="1100">
                <a:solidFill>
                  <a:schemeClr val="lt1"/>
                </a:solidFill>
              </a:defRPr>
            </a:lvl5pPr>
            <a:lvl6pPr lvl="5" rtl="0">
              <a:lnSpc>
                <a:spcPct val="174000"/>
              </a:lnSpc>
              <a:spcBef>
                <a:spcPts val="0"/>
              </a:spcBef>
              <a:spcAft>
                <a:spcPts val="0"/>
              </a:spcAft>
              <a:buNone/>
              <a:defRPr sz="1100">
                <a:solidFill>
                  <a:schemeClr val="lt1"/>
                </a:solidFill>
              </a:defRPr>
            </a:lvl6pPr>
            <a:lvl7pPr lvl="6" rtl="0">
              <a:lnSpc>
                <a:spcPct val="174000"/>
              </a:lnSpc>
              <a:spcBef>
                <a:spcPts val="0"/>
              </a:spcBef>
              <a:spcAft>
                <a:spcPts val="0"/>
              </a:spcAft>
              <a:buNone/>
              <a:defRPr sz="1100">
                <a:solidFill>
                  <a:schemeClr val="lt1"/>
                </a:solidFill>
              </a:defRPr>
            </a:lvl7pPr>
            <a:lvl8pPr lvl="7" rtl="0">
              <a:lnSpc>
                <a:spcPct val="174000"/>
              </a:lnSpc>
              <a:spcBef>
                <a:spcPts val="0"/>
              </a:spcBef>
              <a:spcAft>
                <a:spcPts val="0"/>
              </a:spcAft>
              <a:buNone/>
              <a:defRPr sz="1100">
                <a:solidFill>
                  <a:schemeClr val="lt1"/>
                </a:solidFill>
              </a:defRPr>
            </a:lvl8pPr>
            <a:lvl9pPr lvl="8" rtl="0">
              <a:lnSpc>
                <a:spcPct val="174000"/>
              </a:lnSpc>
              <a:spcBef>
                <a:spcPts val="0"/>
              </a:spcBef>
              <a:spcAft>
                <a:spcPts val="0"/>
              </a:spcAft>
              <a:buNone/>
              <a:defRPr sz="1100">
                <a:solidFill>
                  <a:schemeClr val="lt1"/>
                </a:solidFill>
              </a:defRPr>
            </a:lvl9pPr>
          </a:lstStyle>
          <a:p/>
        </p:txBody>
      </p:sp>
      <p:pic>
        <p:nvPicPr>
          <p:cNvPr id="1387" name="Google Shape;1387;p107"/>
          <p:cNvPicPr preferRelativeResize="0"/>
          <p:nvPr/>
        </p:nvPicPr>
        <p:blipFill>
          <a:blip r:embed="rId3">
            <a:alphaModFix/>
          </a:blip>
          <a:stretch>
            <a:fillRect/>
          </a:stretch>
        </p:blipFill>
        <p:spPr>
          <a:xfrm>
            <a:off x="8033460" y="4734378"/>
            <a:ext cx="731888" cy="172209"/>
          </a:xfrm>
          <a:prstGeom prst="rect">
            <a:avLst/>
          </a:prstGeom>
          <a:noFill/>
          <a:ln>
            <a:noFill/>
          </a:ln>
        </p:spPr>
      </p:pic>
      <p:sp>
        <p:nvSpPr>
          <p:cNvPr id="1388" name="Google Shape;1388;p10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1389" name="Shape 1389"/>
        <p:cNvGrpSpPr/>
        <p:nvPr/>
      </p:nvGrpSpPr>
      <p:grpSpPr>
        <a:xfrm>
          <a:off x="0" y="0"/>
          <a:ext cx="0" cy="0"/>
          <a:chOff x="0" y="0"/>
          <a:chExt cx="0" cy="0"/>
        </a:xfrm>
      </p:grpSpPr>
      <p:sp>
        <p:nvSpPr>
          <p:cNvPr id="1390" name="Google Shape;1390;p10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391" name="Google Shape;1391;p108"/>
          <p:cNvSpPr txBox="1"/>
          <p:nvPr>
            <p:ph type="title"/>
          </p:nvPr>
        </p:nvSpPr>
        <p:spPr>
          <a:xfrm>
            <a:off x="663722"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392" name="Google Shape;1392;p10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393" name="Google Shape;1393;p108"/>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394" name="Google Shape;1394;p10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95" name="Google Shape;1395;p10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396" name="Google Shape;1396;p108"/>
          <p:cNvSpPr txBox="1"/>
          <p:nvPr>
            <p:ph idx="2" type="subTitle"/>
          </p:nvPr>
        </p:nvSpPr>
        <p:spPr>
          <a:xfrm>
            <a:off x="663778"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397" name="Google Shape;1397;p108"/>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pic>
        <p:nvPicPr>
          <p:cNvPr id="1398" name="Google Shape;1398;p108"/>
          <p:cNvPicPr preferRelativeResize="0"/>
          <p:nvPr/>
        </p:nvPicPr>
        <p:blipFill rotWithShape="1">
          <a:blip r:embed="rId3">
            <a:alphaModFix/>
          </a:blip>
          <a:srcRect b="0" l="0" r="0" t="0"/>
          <a:stretch/>
        </p:blipFill>
        <p:spPr>
          <a:xfrm>
            <a:off x="1065029" y="1631821"/>
            <a:ext cx="7013943" cy="2616440"/>
          </a:xfrm>
          <a:prstGeom prst="rect">
            <a:avLst/>
          </a:prstGeom>
          <a:noFill/>
          <a:ln>
            <a:noFill/>
          </a:ln>
        </p:spPr>
      </p:pic>
      <p:sp>
        <p:nvSpPr>
          <p:cNvPr id="1399" name="Google Shape;1399;p108"/>
          <p:cNvSpPr txBox="1"/>
          <p:nvPr>
            <p:ph idx="4" type="subTitle"/>
          </p:nvPr>
        </p:nvSpPr>
        <p:spPr>
          <a:xfrm>
            <a:off x="1483088" y="2170541"/>
            <a:ext cx="1757700" cy="15390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1400" name="Google Shape;1400;p108"/>
          <p:cNvSpPr txBox="1"/>
          <p:nvPr>
            <p:ph idx="5" type="subTitle"/>
          </p:nvPr>
        </p:nvSpPr>
        <p:spPr>
          <a:xfrm>
            <a:off x="3693150" y="2170538"/>
            <a:ext cx="1757700" cy="15390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1401" name="Google Shape;1401;p108"/>
          <p:cNvSpPr txBox="1"/>
          <p:nvPr>
            <p:ph idx="6" type="subTitle"/>
          </p:nvPr>
        </p:nvSpPr>
        <p:spPr>
          <a:xfrm>
            <a:off x="5903213" y="2170538"/>
            <a:ext cx="1757700" cy="15390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CUSTOM_4_3_1">
    <p:spTree>
      <p:nvGrpSpPr>
        <p:cNvPr id="1402" name="Shape 1402"/>
        <p:cNvGrpSpPr/>
        <p:nvPr/>
      </p:nvGrpSpPr>
      <p:grpSpPr>
        <a:xfrm>
          <a:off x="0" y="0"/>
          <a:ext cx="0" cy="0"/>
          <a:chOff x="0" y="0"/>
          <a:chExt cx="0" cy="0"/>
        </a:xfrm>
      </p:grpSpPr>
      <p:sp>
        <p:nvSpPr>
          <p:cNvPr id="1403" name="Google Shape;1403;p109"/>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b="1" sz="2300">
                <a:solidFill>
                  <a:srgbClr val="141414"/>
                </a:solidFill>
                <a:latin typeface="Overpass"/>
                <a:ea typeface="Overpass"/>
                <a:cs typeface="Overpass"/>
                <a:sym typeface="Overpass"/>
              </a:defRPr>
            </a:lvl1pPr>
            <a:lvl2pPr lvl="1" rtl="0" algn="ctr">
              <a:lnSpc>
                <a:spcPct val="130000"/>
              </a:lnSpc>
              <a:spcBef>
                <a:spcPts val="0"/>
              </a:spcBef>
              <a:spcAft>
                <a:spcPts val="0"/>
              </a:spcAft>
              <a:buNone/>
              <a:defRPr sz="2000">
                <a:solidFill>
                  <a:srgbClr val="141414"/>
                </a:solidFill>
              </a:defRPr>
            </a:lvl2pPr>
            <a:lvl3pPr lvl="2" rtl="0" algn="ctr">
              <a:lnSpc>
                <a:spcPct val="130000"/>
              </a:lnSpc>
              <a:spcBef>
                <a:spcPts val="0"/>
              </a:spcBef>
              <a:spcAft>
                <a:spcPts val="0"/>
              </a:spcAft>
              <a:buNone/>
              <a:defRPr sz="2000">
                <a:solidFill>
                  <a:srgbClr val="141414"/>
                </a:solidFill>
              </a:defRPr>
            </a:lvl3pPr>
            <a:lvl4pPr lvl="3" rtl="0" algn="ctr">
              <a:lnSpc>
                <a:spcPct val="130000"/>
              </a:lnSpc>
              <a:spcBef>
                <a:spcPts val="0"/>
              </a:spcBef>
              <a:spcAft>
                <a:spcPts val="0"/>
              </a:spcAft>
              <a:buNone/>
              <a:defRPr sz="2000">
                <a:solidFill>
                  <a:srgbClr val="141414"/>
                </a:solidFill>
              </a:defRPr>
            </a:lvl4pPr>
            <a:lvl5pPr lvl="4" rtl="0" algn="ctr">
              <a:lnSpc>
                <a:spcPct val="130000"/>
              </a:lnSpc>
              <a:spcBef>
                <a:spcPts val="0"/>
              </a:spcBef>
              <a:spcAft>
                <a:spcPts val="0"/>
              </a:spcAft>
              <a:buNone/>
              <a:defRPr sz="2000">
                <a:solidFill>
                  <a:srgbClr val="141414"/>
                </a:solidFill>
              </a:defRPr>
            </a:lvl5pPr>
            <a:lvl6pPr lvl="5" rtl="0" algn="ctr">
              <a:lnSpc>
                <a:spcPct val="130000"/>
              </a:lnSpc>
              <a:spcBef>
                <a:spcPts val="0"/>
              </a:spcBef>
              <a:spcAft>
                <a:spcPts val="0"/>
              </a:spcAft>
              <a:buNone/>
              <a:defRPr sz="2000">
                <a:solidFill>
                  <a:srgbClr val="141414"/>
                </a:solidFill>
              </a:defRPr>
            </a:lvl6pPr>
            <a:lvl7pPr lvl="6" rtl="0" algn="ctr">
              <a:lnSpc>
                <a:spcPct val="130000"/>
              </a:lnSpc>
              <a:spcBef>
                <a:spcPts val="0"/>
              </a:spcBef>
              <a:spcAft>
                <a:spcPts val="0"/>
              </a:spcAft>
              <a:buNone/>
              <a:defRPr sz="2000">
                <a:solidFill>
                  <a:srgbClr val="141414"/>
                </a:solidFill>
              </a:defRPr>
            </a:lvl7pPr>
            <a:lvl8pPr lvl="7" rtl="0" algn="ctr">
              <a:lnSpc>
                <a:spcPct val="130000"/>
              </a:lnSpc>
              <a:spcBef>
                <a:spcPts val="0"/>
              </a:spcBef>
              <a:spcAft>
                <a:spcPts val="0"/>
              </a:spcAft>
              <a:buNone/>
              <a:defRPr sz="2000">
                <a:solidFill>
                  <a:srgbClr val="141414"/>
                </a:solidFill>
              </a:defRPr>
            </a:lvl8pPr>
            <a:lvl9pPr lvl="8" rtl="0" algn="ctr">
              <a:lnSpc>
                <a:spcPct val="130000"/>
              </a:lnSpc>
              <a:spcBef>
                <a:spcPts val="0"/>
              </a:spcBef>
              <a:spcAft>
                <a:spcPts val="0"/>
              </a:spcAft>
              <a:buNone/>
              <a:defRPr sz="2000">
                <a:solidFill>
                  <a:srgbClr val="141414"/>
                </a:solidFill>
              </a:defRPr>
            </a:lvl9pPr>
          </a:lstStyle>
          <a:p/>
        </p:txBody>
      </p:sp>
      <p:pic>
        <p:nvPicPr>
          <p:cNvPr id="1404" name="Google Shape;1404;p109"/>
          <p:cNvPicPr preferRelativeResize="0"/>
          <p:nvPr/>
        </p:nvPicPr>
        <p:blipFill rotWithShape="1">
          <a:blip r:embed="rId2">
            <a:alphaModFix/>
          </a:blip>
          <a:srcRect b="317" l="0" r="0" t="327"/>
          <a:stretch/>
        </p:blipFill>
        <p:spPr>
          <a:xfrm>
            <a:off x="7726986" y="4663295"/>
            <a:ext cx="1038356" cy="242738"/>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28">
    <p:spTree>
      <p:nvGrpSpPr>
        <p:cNvPr id="1405" name="Shape 1405"/>
        <p:cNvGrpSpPr/>
        <p:nvPr/>
      </p:nvGrpSpPr>
      <p:grpSpPr>
        <a:xfrm>
          <a:off x="0" y="0"/>
          <a:ext cx="0" cy="0"/>
          <a:chOff x="0" y="0"/>
          <a:chExt cx="0" cy="0"/>
        </a:xfrm>
      </p:grpSpPr>
      <p:sp>
        <p:nvSpPr>
          <p:cNvPr id="1406" name="Google Shape;1406;p110"/>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407" name="Google Shape;1407;p11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408" name="Google Shape;1408;p11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409" name="Google Shape;1409;p11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410" name="Google Shape;1410;p11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411" name="Google Shape;1411;p110"/>
          <p:cNvSpPr txBox="1"/>
          <p:nvPr/>
        </p:nvSpPr>
        <p:spPr>
          <a:xfrm>
            <a:off x="322650" y="-19450"/>
            <a:ext cx="30000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
                <a:solidFill>
                  <a:schemeClr val="dk1"/>
                </a:solidFill>
                <a:latin typeface="Overpass"/>
                <a:ea typeface="Overpass"/>
                <a:cs typeface="Overpass"/>
                <a:sym typeface="Overpass"/>
              </a:rPr>
              <a:t>RED HAT DALLAS EMERGING TECH SUMMIT - DEC 5, 2019</a:t>
            </a:r>
            <a:endParaRPr b="1" sz="600">
              <a:solidFill>
                <a:schemeClr val="dk1"/>
              </a:solidFill>
              <a:latin typeface="Overpass"/>
              <a:ea typeface="Overpass"/>
              <a:cs typeface="Overpass"/>
              <a:sym typeface="Overpass"/>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3">
  <p:cSld name="CUSTOM_4_29">
    <p:bg>
      <p:bgPr>
        <a:blipFill>
          <a:blip r:embed="rId2">
            <a:alphaModFix/>
          </a:blip>
          <a:stretch>
            <a:fillRect/>
          </a:stretch>
        </a:blipFill>
      </p:bgPr>
    </p:bg>
    <p:spTree>
      <p:nvGrpSpPr>
        <p:cNvPr id="1412" name="Shape 1412"/>
        <p:cNvGrpSpPr/>
        <p:nvPr/>
      </p:nvGrpSpPr>
      <p:grpSpPr>
        <a:xfrm>
          <a:off x="0" y="0"/>
          <a:ext cx="0" cy="0"/>
          <a:chOff x="0" y="0"/>
          <a:chExt cx="0" cy="0"/>
        </a:xfrm>
      </p:grpSpPr>
      <p:sp>
        <p:nvSpPr>
          <p:cNvPr id="1413" name="Google Shape;1413;p11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414" name="Google Shape;1414;p111"/>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FFFFFF"/>
                </a:solidFill>
              </a:defRPr>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1415" name="Google Shape;1415;p11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416" name="Google Shape;1416;p111"/>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417" name="Google Shape;1417;p111"/>
          <p:cNvSpPr txBox="1"/>
          <p:nvPr>
            <p:ph idx="3" type="subTitle"/>
          </p:nvPr>
        </p:nvSpPr>
        <p:spPr>
          <a:xfrm>
            <a:off x="16924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rgbClr val="FFFFFF"/>
                </a:solidFill>
              </a:defRPr>
            </a:lvl1pPr>
            <a:lvl2pPr lvl="1" rtl="0">
              <a:lnSpc>
                <a:spcPct val="115000"/>
              </a:lnSpc>
              <a:spcBef>
                <a:spcPts val="0"/>
              </a:spcBef>
              <a:spcAft>
                <a:spcPts val="0"/>
              </a:spcAft>
              <a:buNone/>
              <a:defRPr sz="600">
                <a:solidFill>
                  <a:srgbClr val="FFFFFF"/>
                </a:solidFill>
              </a:defRPr>
            </a:lvl2pPr>
            <a:lvl3pPr lvl="2" rtl="0">
              <a:lnSpc>
                <a:spcPct val="115000"/>
              </a:lnSpc>
              <a:spcBef>
                <a:spcPts val="0"/>
              </a:spcBef>
              <a:spcAft>
                <a:spcPts val="0"/>
              </a:spcAft>
              <a:buNone/>
              <a:defRPr sz="600">
                <a:solidFill>
                  <a:srgbClr val="FFFFFF"/>
                </a:solidFill>
              </a:defRPr>
            </a:lvl3pPr>
            <a:lvl4pPr lvl="3" rtl="0">
              <a:lnSpc>
                <a:spcPct val="115000"/>
              </a:lnSpc>
              <a:spcBef>
                <a:spcPts val="0"/>
              </a:spcBef>
              <a:spcAft>
                <a:spcPts val="0"/>
              </a:spcAft>
              <a:buNone/>
              <a:defRPr sz="600">
                <a:solidFill>
                  <a:srgbClr val="FFFFFF"/>
                </a:solidFill>
              </a:defRPr>
            </a:lvl4pPr>
            <a:lvl5pPr lvl="4" rtl="0">
              <a:lnSpc>
                <a:spcPct val="115000"/>
              </a:lnSpc>
              <a:spcBef>
                <a:spcPts val="0"/>
              </a:spcBef>
              <a:spcAft>
                <a:spcPts val="0"/>
              </a:spcAft>
              <a:buNone/>
              <a:defRPr sz="600">
                <a:solidFill>
                  <a:srgbClr val="FFFFFF"/>
                </a:solidFill>
              </a:defRPr>
            </a:lvl5pPr>
            <a:lvl6pPr lvl="5" rtl="0">
              <a:lnSpc>
                <a:spcPct val="115000"/>
              </a:lnSpc>
              <a:spcBef>
                <a:spcPts val="0"/>
              </a:spcBef>
              <a:spcAft>
                <a:spcPts val="0"/>
              </a:spcAft>
              <a:buNone/>
              <a:defRPr sz="600">
                <a:solidFill>
                  <a:srgbClr val="FFFFFF"/>
                </a:solidFill>
              </a:defRPr>
            </a:lvl6pPr>
            <a:lvl7pPr lvl="6" rtl="0">
              <a:lnSpc>
                <a:spcPct val="115000"/>
              </a:lnSpc>
              <a:spcBef>
                <a:spcPts val="0"/>
              </a:spcBef>
              <a:spcAft>
                <a:spcPts val="0"/>
              </a:spcAft>
              <a:buNone/>
              <a:defRPr sz="600">
                <a:solidFill>
                  <a:srgbClr val="FFFFFF"/>
                </a:solidFill>
              </a:defRPr>
            </a:lvl7pPr>
            <a:lvl8pPr lvl="7" rtl="0">
              <a:lnSpc>
                <a:spcPct val="115000"/>
              </a:lnSpc>
              <a:spcBef>
                <a:spcPts val="0"/>
              </a:spcBef>
              <a:spcAft>
                <a:spcPts val="0"/>
              </a:spcAft>
              <a:buNone/>
              <a:defRPr sz="600">
                <a:solidFill>
                  <a:srgbClr val="FFFFFF"/>
                </a:solidFill>
              </a:defRPr>
            </a:lvl8pPr>
            <a:lvl9pPr lvl="8" rtl="0">
              <a:lnSpc>
                <a:spcPct val="115000"/>
              </a:lnSpc>
              <a:spcBef>
                <a:spcPts val="0"/>
              </a:spcBef>
              <a:spcAft>
                <a:spcPts val="0"/>
              </a:spcAft>
              <a:buNone/>
              <a:defRPr sz="600">
                <a:solidFill>
                  <a:srgbClr val="FFFFFF"/>
                </a:solidFill>
              </a:defRPr>
            </a:lvl9pPr>
          </a:lstStyle>
          <a:p/>
        </p:txBody>
      </p:sp>
      <p:sp>
        <p:nvSpPr>
          <p:cNvPr id="1418" name="Google Shape;1418;p111"/>
          <p:cNvSpPr txBox="1"/>
          <p:nvPr/>
        </p:nvSpPr>
        <p:spPr>
          <a:xfrm>
            <a:off x="7258312" y="202369"/>
            <a:ext cx="1506900" cy="224100"/>
          </a:xfrm>
          <a:prstGeom prst="rect">
            <a:avLst/>
          </a:prstGeom>
          <a:noFill/>
          <a:ln>
            <a:noFill/>
          </a:ln>
        </p:spPr>
        <p:txBody>
          <a:bodyPr anchorCtr="0" anchor="b" bIns="0" lIns="0" spcFirstLastPara="1" rIns="0" wrap="square" tIns="0">
            <a:noAutofit/>
          </a:bodyPr>
          <a:lstStyle/>
          <a:p>
            <a:pPr indent="0" lvl="0" marL="0" rtl="0" algn="r">
              <a:lnSpc>
                <a:spcPct val="115000"/>
              </a:lnSpc>
              <a:spcBef>
                <a:spcPts val="0"/>
              </a:spcBef>
              <a:spcAft>
                <a:spcPts val="0"/>
              </a:spcAft>
              <a:buNone/>
            </a:pPr>
            <a:r>
              <a:rPr lang="en" sz="500">
                <a:solidFill>
                  <a:srgbClr val="FFFFFF"/>
                </a:solidFill>
                <a:latin typeface="Red Hat Text Medium"/>
                <a:ea typeface="Red Hat Text Medium"/>
                <a:cs typeface="Red Hat Text Medium"/>
                <a:sym typeface="Red Hat Text Medium"/>
              </a:rPr>
              <a:t>CONFIDENTIAL</a:t>
            </a:r>
            <a:endParaRPr sz="500">
              <a:solidFill>
                <a:srgbClr val="FFFFFF"/>
              </a:solidFill>
              <a:latin typeface="Red Hat Text Medium"/>
              <a:ea typeface="Red Hat Text Medium"/>
              <a:cs typeface="Red Hat Text Medium"/>
              <a:sym typeface="Red Hat Text Medium"/>
            </a:endParaRPr>
          </a:p>
          <a:p>
            <a:pPr indent="0" lvl="0" marL="0" rtl="0" algn="r">
              <a:lnSpc>
                <a:spcPct val="115000"/>
              </a:lnSpc>
              <a:spcBef>
                <a:spcPts val="0"/>
              </a:spcBef>
              <a:spcAft>
                <a:spcPts val="0"/>
              </a:spcAft>
              <a:buNone/>
            </a:pPr>
            <a:r>
              <a:rPr lang="en" sz="500">
                <a:solidFill>
                  <a:srgbClr val="FFFFFF"/>
                </a:solidFill>
                <a:latin typeface="Red Hat Text Medium"/>
                <a:ea typeface="Red Hat Text Medium"/>
                <a:cs typeface="Red Hat Text Medium"/>
                <a:sym typeface="Red Hat Text Medium"/>
              </a:rPr>
              <a:t>Internal use only</a:t>
            </a:r>
            <a:endParaRPr sz="500">
              <a:solidFill>
                <a:srgbClr val="FFFFFF"/>
              </a:solidFill>
              <a:latin typeface="Red Hat Text Medium"/>
              <a:ea typeface="Red Hat Text Medium"/>
              <a:cs typeface="Red Hat Text Medium"/>
              <a:sym typeface="Red Hat Text Medium"/>
            </a:endParaRPr>
          </a:p>
        </p:txBody>
      </p:sp>
      <p:pic>
        <p:nvPicPr>
          <p:cNvPr id="1419" name="Google Shape;1419;p111"/>
          <p:cNvPicPr preferRelativeResize="0"/>
          <p:nvPr/>
        </p:nvPicPr>
        <p:blipFill>
          <a:blip r:embed="rId3">
            <a:alphaModFix/>
          </a:blip>
          <a:stretch>
            <a:fillRect/>
          </a:stretch>
        </p:blipFill>
        <p:spPr>
          <a:xfrm>
            <a:off x="8033460" y="4734378"/>
            <a:ext cx="731888" cy="172209"/>
          </a:xfrm>
          <a:prstGeom prst="rect">
            <a:avLst/>
          </a:prstGeom>
          <a:noFill/>
          <a:ln>
            <a:noFill/>
          </a:ln>
        </p:spPr>
      </p:pic>
      <p:cxnSp>
        <p:nvCxnSpPr>
          <p:cNvPr id="1420" name="Google Shape;1420;p11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421" name="Google Shape;1421;p11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pic>
        <p:nvPicPr>
          <p:cNvPr id="1422" name="Google Shape;1422;p111"/>
          <p:cNvPicPr preferRelativeResize="0"/>
          <p:nvPr/>
        </p:nvPicPr>
        <p:blipFill rotWithShape="1">
          <a:blip r:embed="rId4">
            <a:alphaModFix/>
          </a:blip>
          <a:srcRect b="0" l="0" r="0" t="0"/>
          <a:stretch/>
        </p:blipFill>
        <p:spPr>
          <a:xfrm>
            <a:off x="644633" y="4593020"/>
            <a:ext cx="615767" cy="386662"/>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4">
  <p:cSld name="CUSTOM_4_30">
    <p:spTree>
      <p:nvGrpSpPr>
        <p:cNvPr id="1423" name="Shape 1423"/>
        <p:cNvGrpSpPr/>
        <p:nvPr/>
      </p:nvGrpSpPr>
      <p:grpSpPr>
        <a:xfrm>
          <a:off x="0" y="0"/>
          <a:ext cx="0" cy="0"/>
          <a:chOff x="0" y="0"/>
          <a:chExt cx="0" cy="0"/>
        </a:xfrm>
      </p:grpSpPr>
      <p:sp>
        <p:nvSpPr>
          <p:cNvPr id="1424" name="Google Shape;1424;p11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425" name="Google Shape;1425;p112"/>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426" name="Google Shape;1426;p11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427" name="Google Shape;1427;p112"/>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428" name="Google Shape;1428;p11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429" name="Google Shape;1429;p11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430" name="Google Shape;1430;p112"/>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431" name="Google Shape;1431;p112"/>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1">
  <p:cSld name="CUSTOM_4_9_2">
    <p:spTree>
      <p:nvGrpSpPr>
        <p:cNvPr id="1432" name="Shape 1432"/>
        <p:cNvGrpSpPr/>
        <p:nvPr/>
      </p:nvGrpSpPr>
      <p:grpSpPr>
        <a:xfrm>
          <a:off x="0" y="0"/>
          <a:ext cx="0" cy="0"/>
          <a:chOff x="0" y="0"/>
          <a:chExt cx="0" cy="0"/>
        </a:xfrm>
      </p:grpSpPr>
      <p:sp>
        <p:nvSpPr>
          <p:cNvPr id="1433" name="Google Shape;1433;p113"/>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434" name="Google Shape;1434;p11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435" name="Google Shape;1435;p11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436" name="Google Shape;1436;p11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437" name="Google Shape;1437;p113"/>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1">
  <p:cSld name="CUSTOM_4_2_2_1">
    <p:spTree>
      <p:nvGrpSpPr>
        <p:cNvPr id="1438" name="Shape 1438"/>
        <p:cNvGrpSpPr/>
        <p:nvPr/>
      </p:nvGrpSpPr>
      <p:grpSpPr>
        <a:xfrm>
          <a:off x="0" y="0"/>
          <a:ext cx="0" cy="0"/>
          <a:chOff x="0" y="0"/>
          <a:chExt cx="0" cy="0"/>
        </a:xfrm>
      </p:grpSpPr>
      <p:sp>
        <p:nvSpPr>
          <p:cNvPr id="1439" name="Google Shape;1439;p11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440" name="Google Shape;1440;p114"/>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441" name="Google Shape;1441;p114"/>
          <p:cNvCxnSpPr/>
          <p:nvPr/>
        </p:nvCxnSpPr>
        <p:spPr>
          <a:xfrm rot="10800000">
            <a:off x="335831" y="150"/>
            <a:ext cx="0" cy="664800"/>
          </a:xfrm>
          <a:prstGeom prst="straightConnector1">
            <a:avLst/>
          </a:prstGeom>
          <a:noFill/>
          <a:ln cap="flat" cmpd="sng" w="9525">
            <a:solidFill>
              <a:srgbClr val="E30000"/>
            </a:solidFill>
            <a:prstDash val="solid"/>
            <a:round/>
            <a:headEnd len="med" w="med" type="none"/>
            <a:tailEnd len="med" w="med" type="none"/>
          </a:ln>
        </p:spPr>
      </p:cxnSp>
      <p:cxnSp>
        <p:nvCxnSpPr>
          <p:cNvPr id="1442" name="Google Shape;1442;p114"/>
          <p:cNvCxnSpPr/>
          <p:nvPr/>
        </p:nvCxnSpPr>
        <p:spPr>
          <a:xfrm rot="10800000">
            <a:off x="335825" y="4800900"/>
            <a:ext cx="0" cy="342600"/>
          </a:xfrm>
          <a:prstGeom prst="straightConnector1">
            <a:avLst/>
          </a:prstGeom>
          <a:noFill/>
          <a:ln cap="flat" cmpd="sng" w="9525">
            <a:solidFill>
              <a:srgbClr val="E30000"/>
            </a:solidFill>
            <a:prstDash val="solid"/>
            <a:round/>
            <a:headEnd len="med" w="med" type="none"/>
            <a:tailEnd len="med" w="med" type="none"/>
          </a:ln>
        </p:spPr>
      </p:cxnSp>
      <p:sp>
        <p:nvSpPr>
          <p:cNvPr id="1443" name="Google Shape;1443;p11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444" name="Google Shape;1444;p114"/>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445" name="Google Shape;1445;p114"/>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446" name="Google Shape;1446;p114"/>
          <p:cNvSpPr txBox="1"/>
          <p:nvPr>
            <p:ph idx="4" type="subTitle"/>
          </p:nvPr>
        </p:nvSpPr>
        <p:spPr>
          <a:xfrm>
            <a:off x="4246556" y="1904438"/>
            <a:ext cx="4114800" cy="2376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1500"/>
              </a:spcBef>
              <a:spcAft>
                <a:spcPts val="0"/>
              </a:spcAft>
              <a:buNone/>
              <a:defRPr/>
            </a:lvl2pPr>
            <a:lvl3pPr lvl="2" rtl="0">
              <a:lnSpc>
                <a:spcPct val="113000"/>
              </a:lnSpc>
              <a:spcBef>
                <a:spcPts val="1500"/>
              </a:spcBef>
              <a:spcAft>
                <a:spcPts val="0"/>
              </a:spcAft>
              <a:buNone/>
              <a:defRPr/>
            </a:lvl3pPr>
            <a:lvl4pPr lvl="3" rtl="0">
              <a:lnSpc>
                <a:spcPct val="113000"/>
              </a:lnSpc>
              <a:spcBef>
                <a:spcPts val="1500"/>
              </a:spcBef>
              <a:spcAft>
                <a:spcPts val="0"/>
              </a:spcAft>
              <a:buNone/>
              <a:defRPr/>
            </a:lvl4pPr>
            <a:lvl5pPr lvl="4" rtl="0">
              <a:lnSpc>
                <a:spcPct val="113000"/>
              </a:lnSpc>
              <a:spcBef>
                <a:spcPts val="1500"/>
              </a:spcBef>
              <a:spcAft>
                <a:spcPts val="0"/>
              </a:spcAft>
              <a:buNone/>
              <a:defRPr/>
            </a:lvl5pPr>
            <a:lvl6pPr lvl="5" rtl="0">
              <a:lnSpc>
                <a:spcPct val="113000"/>
              </a:lnSpc>
              <a:spcBef>
                <a:spcPts val="1500"/>
              </a:spcBef>
              <a:spcAft>
                <a:spcPts val="0"/>
              </a:spcAft>
              <a:buNone/>
              <a:defRPr/>
            </a:lvl6pPr>
            <a:lvl7pPr lvl="6" rtl="0">
              <a:lnSpc>
                <a:spcPct val="113000"/>
              </a:lnSpc>
              <a:spcBef>
                <a:spcPts val="1500"/>
              </a:spcBef>
              <a:spcAft>
                <a:spcPts val="0"/>
              </a:spcAft>
              <a:buNone/>
              <a:defRPr/>
            </a:lvl7pPr>
            <a:lvl8pPr lvl="7" rtl="0">
              <a:lnSpc>
                <a:spcPct val="113000"/>
              </a:lnSpc>
              <a:spcBef>
                <a:spcPts val="1500"/>
              </a:spcBef>
              <a:spcAft>
                <a:spcPts val="0"/>
              </a:spcAft>
              <a:buNone/>
              <a:defRPr/>
            </a:lvl8pPr>
            <a:lvl9pPr lvl="8" rtl="0">
              <a:lnSpc>
                <a:spcPct val="113000"/>
              </a:lnSpc>
              <a:spcBef>
                <a:spcPts val="1500"/>
              </a:spcBef>
              <a:spcAft>
                <a:spcPts val="1500"/>
              </a:spcAft>
              <a:buNone/>
              <a:defRPr/>
            </a:lvl9pPr>
          </a:lstStyle>
          <a:p/>
        </p:txBody>
      </p:sp>
      <p:pic>
        <p:nvPicPr>
          <p:cNvPr id="1447" name="Google Shape;1447;p11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2 1">
  <p:cSld name="CUSTOM_4_29_1">
    <p:spTree>
      <p:nvGrpSpPr>
        <p:cNvPr id="1448" name="Shape 1448"/>
        <p:cNvGrpSpPr/>
        <p:nvPr/>
      </p:nvGrpSpPr>
      <p:grpSpPr>
        <a:xfrm>
          <a:off x="0" y="0"/>
          <a:ext cx="0" cy="0"/>
          <a:chOff x="0" y="0"/>
          <a:chExt cx="0" cy="0"/>
        </a:xfrm>
      </p:grpSpPr>
      <p:sp>
        <p:nvSpPr>
          <p:cNvPr id="1449" name="Google Shape;1449;p115"/>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450" name="Google Shape;1450;p11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451" name="Google Shape;1451;p11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452" name="Google Shape;1452;p11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pic>
        <p:nvPicPr>
          <p:cNvPr id="1453" name="Google Shape;1453;p11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454" name="Google Shape;1454;p115"/>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5">
  <p:cSld name="CUSTOM_4_31">
    <p:spTree>
      <p:nvGrpSpPr>
        <p:cNvPr id="1455" name="Shape 1455"/>
        <p:cNvGrpSpPr/>
        <p:nvPr/>
      </p:nvGrpSpPr>
      <p:grpSpPr>
        <a:xfrm>
          <a:off x="0" y="0"/>
          <a:ext cx="0" cy="0"/>
          <a:chOff x="0" y="0"/>
          <a:chExt cx="0" cy="0"/>
        </a:xfrm>
      </p:grpSpPr>
      <p:sp>
        <p:nvSpPr>
          <p:cNvPr id="1456" name="Google Shape;1456;p11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457" name="Google Shape;1457;p116"/>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458" name="Google Shape;1458;p11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459" name="Google Shape;1459;p116"/>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460" name="Google Shape;1460;p11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461" name="Google Shape;1461;p11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462" name="Google Shape;1462;p116"/>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463" name="Google Shape;1463;p116"/>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p:cSld name="CUSTOM_4_32">
    <p:spTree>
      <p:nvGrpSpPr>
        <p:cNvPr id="1464" name="Shape 1464"/>
        <p:cNvGrpSpPr/>
        <p:nvPr/>
      </p:nvGrpSpPr>
      <p:grpSpPr>
        <a:xfrm>
          <a:off x="0" y="0"/>
          <a:ext cx="0" cy="0"/>
          <a:chOff x="0" y="0"/>
          <a:chExt cx="0" cy="0"/>
        </a:xfrm>
      </p:grpSpPr>
      <p:sp>
        <p:nvSpPr>
          <p:cNvPr id="1465" name="Google Shape;1465;p117"/>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466" name="Google Shape;1466;p11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467" name="Google Shape;1467;p11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468" name="Google Shape;1468;p11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469" name="Google Shape;1469;p11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470" name="Google Shape;1470;p117"/>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7">
  <p:cSld name="CUSTOM_4_26_1">
    <p:spTree>
      <p:nvGrpSpPr>
        <p:cNvPr id="1471" name="Shape 1471"/>
        <p:cNvGrpSpPr/>
        <p:nvPr/>
      </p:nvGrpSpPr>
      <p:grpSpPr>
        <a:xfrm>
          <a:off x="0" y="0"/>
          <a:ext cx="0" cy="0"/>
          <a:chOff x="0" y="0"/>
          <a:chExt cx="0" cy="0"/>
        </a:xfrm>
      </p:grpSpPr>
      <p:sp>
        <p:nvSpPr>
          <p:cNvPr id="1472" name="Google Shape;1472;p118"/>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473" name="Google Shape;1473;p11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474" name="Google Shape;1474;p11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475" name="Google Shape;1475;p11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476" name="Google Shape;1476;p11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477" name="Google Shape;1477;p11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478" name="Google Shape;1478;p118"/>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1">
  <p:cSld name="CUSTOM_4_8_1">
    <p:spTree>
      <p:nvGrpSpPr>
        <p:cNvPr id="1479" name="Shape 1479"/>
        <p:cNvGrpSpPr/>
        <p:nvPr/>
      </p:nvGrpSpPr>
      <p:grpSpPr>
        <a:xfrm>
          <a:off x="0" y="0"/>
          <a:ext cx="0" cy="0"/>
          <a:chOff x="0" y="0"/>
          <a:chExt cx="0" cy="0"/>
        </a:xfrm>
      </p:grpSpPr>
      <p:sp>
        <p:nvSpPr>
          <p:cNvPr id="1480" name="Google Shape;1480;p119"/>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481" name="Google Shape;1481;p11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482" name="Google Shape;1482;p11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483" name="Google Shape;1483;p11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484" name="Google Shape;1484;p11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485" name="Google Shape;1485;p119"/>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5">
  <p:cSld name="CUSTOM_4_33">
    <p:spTree>
      <p:nvGrpSpPr>
        <p:cNvPr id="1486" name="Shape 1486"/>
        <p:cNvGrpSpPr/>
        <p:nvPr/>
      </p:nvGrpSpPr>
      <p:grpSpPr>
        <a:xfrm>
          <a:off x="0" y="0"/>
          <a:ext cx="0" cy="0"/>
          <a:chOff x="0" y="0"/>
          <a:chExt cx="0" cy="0"/>
        </a:xfrm>
      </p:grpSpPr>
      <p:sp>
        <p:nvSpPr>
          <p:cNvPr id="1487" name="Google Shape;1487;p120"/>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1900">
                <a:solidFill>
                  <a:srgbClr val="000000"/>
                </a:solidFill>
              </a:defRPr>
            </a:lvl1pPr>
            <a:lvl2pPr lvl="1" rtl="0" algn="ctr">
              <a:lnSpc>
                <a:spcPct val="130000"/>
              </a:lnSpc>
              <a:spcBef>
                <a:spcPts val="0"/>
              </a:spcBef>
              <a:spcAft>
                <a:spcPts val="0"/>
              </a:spcAft>
              <a:buNone/>
              <a:defRPr sz="1900">
                <a:solidFill>
                  <a:srgbClr val="000000"/>
                </a:solidFill>
              </a:defRPr>
            </a:lvl2pPr>
            <a:lvl3pPr lvl="2" rtl="0" algn="ctr">
              <a:lnSpc>
                <a:spcPct val="130000"/>
              </a:lnSpc>
              <a:spcBef>
                <a:spcPts val="0"/>
              </a:spcBef>
              <a:spcAft>
                <a:spcPts val="0"/>
              </a:spcAft>
              <a:buNone/>
              <a:defRPr sz="1900">
                <a:solidFill>
                  <a:srgbClr val="000000"/>
                </a:solidFill>
              </a:defRPr>
            </a:lvl3pPr>
            <a:lvl4pPr lvl="3" rtl="0" algn="ctr">
              <a:lnSpc>
                <a:spcPct val="130000"/>
              </a:lnSpc>
              <a:spcBef>
                <a:spcPts val="0"/>
              </a:spcBef>
              <a:spcAft>
                <a:spcPts val="0"/>
              </a:spcAft>
              <a:buNone/>
              <a:defRPr sz="1900">
                <a:solidFill>
                  <a:srgbClr val="000000"/>
                </a:solidFill>
              </a:defRPr>
            </a:lvl4pPr>
            <a:lvl5pPr lvl="4" rtl="0" algn="ctr">
              <a:lnSpc>
                <a:spcPct val="130000"/>
              </a:lnSpc>
              <a:spcBef>
                <a:spcPts val="0"/>
              </a:spcBef>
              <a:spcAft>
                <a:spcPts val="0"/>
              </a:spcAft>
              <a:buNone/>
              <a:defRPr sz="1900">
                <a:solidFill>
                  <a:srgbClr val="000000"/>
                </a:solidFill>
              </a:defRPr>
            </a:lvl5pPr>
            <a:lvl6pPr lvl="5" rtl="0" algn="ctr">
              <a:lnSpc>
                <a:spcPct val="130000"/>
              </a:lnSpc>
              <a:spcBef>
                <a:spcPts val="0"/>
              </a:spcBef>
              <a:spcAft>
                <a:spcPts val="0"/>
              </a:spcAft>
              <a:buNone/>
              <a:defRPr sz="1900">
                <a:solidFill>
                  <a:srgbClr val="000000"/>
                </a:solidFill>
              </a:defRPr>
            </a:lvl6pPr>
            <a:lvl7pPr lvl="6" rtl="0" algn="ctr">
              <a:lnSpc>
                <a:spcPct val="130000"/>
              </a:lnSpc>
              <a:spcBef>
                <a:spcPts val="0"/>
              </a:spcBef>
              <a:spcAft>
                <a:spcPts val="0"/>
              </a:spcAft>
              <a:buNone/>
              <a:defRPr sz="1900">
                <a:solidFill>
                  <a:srgbClr val="000000"/>
                </a:solidFill>
              </a:defRPr>
            </a:lvl7pPr>
            <a:lvl8pPr lvl="7" rtl="0" algn="ctr">
              <a:lnSpc>
                <a:spcPct val="130000"/>
              </a:lnSpc>
              <a:spcBef>
                <a:spcPts val="0"/>
              </a:spcBef>
              <a:spcAft>
                <a:spcPts val="0"/>
              </a:spcAft>
              <a:buNone/>
              <a:defRPr sz="1900">
                <a:solidFill>
                  <a:srgbClr val="000000"/>
                </a:solidFill>
              </a:defRPr>
            </a:lvl8pPr>
            <a:lvl9pPr lvl="8" rtl="0" algn="ctr">
              <a:lnSpc>
                <a:spcPct val="130000"/>
              </a:lnSpc>
              <a:spcBef>
                <a:spcPts val="0"/>
              </a:spcBef>
              <a:spcAft>
                <a:spcPts val="0"/>
              </a:spcAft>
              <a:buNone/>
              <a:defRPr sz="1900">
                <a:solidFill>
                  <a:srgbClr val="000000"/>
                </a:solidFill>
              </a:defRPr>
            </a:lvl9pPr>
          </a:lstStyle>
          <a:p/>
        </p:txBody>
      </p:sp>
      <p:cxnSp>
        <p:nvCxnSpPr>
          <p:cNvPr id="1488" name="Google Shape;1488;p12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489" name="Google Shape;1489;p120"/>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1490" name="Google Shape;1490;p12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491" name="Google Shape;1491;p120"/>
          <p:cNvSpPr txBox="1"/>
          <p:nvPr/>
        </p:nvSpPr>
        <p:spPr>
          <a:xfrm>
            <a:off x="7551023" y="202377"/>
            <a:ext cx="12141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INTERNAL USE</a:t>
            </a:r>
            <a:endParaRPr sz="600">
              <a:solidFill>
                <a:srgbClr val="666666"/>
              </a:solidFill>
              <a:latin typeface="Overpass Light"/>
              <a:ea typeface="Overpass Light"/>
              <a:cs typeface="Overpass Light"/>
              <a:sym typeface="Overpass Light"/>
            </a:endParaRPr>
          </a:p>
        </p:txBody>
      </p:sp>
      <p:pic>
        <p:nvPicPr>
          <p:cNvPr id="1492" name="Google Shape;1492;p12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493" name="Google Shape;1493;p120"/>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400">
                <a:solidFill>
                  <a:srgbClr val="4D4D4F"/>
                </a:solidFill>
              </a:defRPr>
            </a:lvl1pPr>
            <a:lvl2pPr lvl="1" rtl="0">
              <a:lnSpc>
                <a:spcPct val="142000"/>
              </a:lnSpc>
              <a:spcBef>
                <a:spcPts val="0"/>
              </a:spcBef>
              <a:spcAft>
                <a:spcPts val="0"/>
              </a:spcAft>
              <a:buNone/>
              <a:defRPr sz="400">
                <a:solidFill>
                  <a:srgbClr val="4D4D4F"/>
                </a:solidFill>
              </a:defRPr>
            </a:lvl2pPr>
            <a:lvl3pPr lvl="2" rtl="0">
              <a:lnSpc>
                <a:spcPct val="142000"/>
              </a:lnSpc>
              <a:spcBef>
                <a:spcPts val="0"/>
              </a:spcBef>
              <a:spcAft>
                <a:spcPts val="0"/>
              </a:spcAft>
              <a:buNone/>
              <a:defRPr sz="400">
                <a:solidFill>
                  <a:srgbClr val="4D4D4F"/>
                </a:solidFill>
              </a:defRPr>
            </a:lvl3pPr>
            <a:lvl4pPr lvl="3" rtl="0">
              <a:lnSpc>
                <a:spcPct val="142000"/>
              </a:lnSpc>
              <a:spcBef>
                <a:spcPts val="0"/>
              </a:spcBef>
              <a:spcAft>
                <a:spcPts val="0"/>
              </a:spcAft>
              <a:buNone/>
              <a:defRPr sz="400">
                <a:solidFill>
                  <a:srgbClr val="4D4D4F"/>
                </a:solidFill>
              </a:defRPr>
            </a:lvl4pPr>
            <a:lvl5pPr lvl="4" rtl="0">
              <a:lnSpc>
                <a:spcPct val="142000"/>
              </a:lnSpc>
              <a:spcBef>
                <a:spcPts val="0"/>
              </a:spcBef>
              <a:spcAft>
                <a:spcPts val="0"/>
              </a:spcAft>
              <a:buNone/>
              <a:defRPr sz="400">
                <a:solidFill>
                  <a:srgbClr val="4D4D4F"/>
                </a:solidFill>
              </a:defRPr>
            </a:lvl5pPr>
            <a:lvl6pPr lvl="5" rtl="0">
              <a:lnSpc>
                <a:spcPct val="142000"/>
              </a:lnSpc>
              <a:spcBef>
                <a:spcPts val="0"/>
              </a:spcBef>
              <a:spcAft>
                <a:spcPts val="0"/>
              </a:spcAft>
              <a:buNone/>
              <a:defRPr sz="400">
                <a:solidFill>
                  <a:srgbClr val="4D4D4F"/>
                </a:solidFill>
              </a:defRPr>
            </a:lvl6pPr>
            <a:lvl7pPr lvl="6" rtl="0">
              <a:lnSpc>
                <a:spcPct val="142000"/>
              </a:lnSpc>
              <a:spcBef>
                <a:spcPts val="0"/>
              </a:spcBef>
              <a:spcAft>
                <a:spcPts val="0"/>
              </a:spcAft>
              <a:buNone/>
              <a:defRPr sz="400">
                <a:solidFill>
                  <a:srgbClr val="4D4D4F"/>
                </a:solidFill>
              </a:defRPr>
            </a:lvl7pPr>
            <a:lvl8pPr lvl="7" rtl="0">
              <a:lnSpc>
                <a:spcPct val="142000"/>
              </a:lnSpc>
              <a:spcBef>
                <a:spcPts val="0"/>
              </a:spcBef>
              <a:spcAft>
                <a:spcPts val="0"/>
              </a:spcAft>
              <a:buNone/>
              <a:defRPr sz="400">
                <a:solidFill>
                  <a:srgbClr val="4D4D4F"/>
                </a:solidFill>
              </a:defRPr>
            </a:lvl8pPr>
            <a:lvl9pPr lvl="8" rtl="0">
              <a:lnSpc>
                <a:spcPct val="142000"/>
              </a:lnSpc>
              <a:spcBef>
                <a:spcPts val="0"/>
              </a:spcBef>
              <a:spcAft>
                <a:spcPts val="0"/>
              </a:spcAft>
              <a:buNone/>
              <a:defRPr sz="400">
                <a:solidFill>
                  <a:srgbClr val="4D4D4F"/>
                </a:solidFill>
              </a:defRPr>
            </a:lvl9pPr>
          </a:lstStyle>
          <a:p/>
        </p:txBody>
      </p:sp>
      <p:sp>
        <p:nvSpPr>
          <p:cNvPr id="1494" name="Google Shape;1494;p120"/>
          <p:cNvSpPr txBox="1"/>
          <p:nvPr/>
        </p:nvSpPr>
        <p:spPr>
          <a:xfrm>
            <a:off x="475725" y="255477"/>
            <a:ext cx="2208300" cy="171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t/>
            </a:r>
            <a:endParaRPr b="1" sz="600">
              <a:solidFill>
                <a:srgbClr val="4D4D4F"/>
              </a:solidFill>
              <a:latin typeface="Overpass"/>
              <a:ea typeface="Overpass"/>
              <a:cs typeface="Overpass"/>
              <a:sym typeface="Overpass"/>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closing 1">
  <p:cSld name="TITLE_1_1_1">
    <p:bg>
      <p:bgPr>
        <a:solidFill>
          <a:srgbClr val="FFFFFF"/>
        </a:solidFill>
      </p:bgPr>
    </p:bg>
    <p:spTree>
      <p:nvGrpSpPr>
        <p:cNvPr id="1495" name="Shape 1495"/>
        <p:cNvGrpSpPr/>
        <p:nvPr/>
      </p:nvGrpSpPr>
      <p:grpSpPr>
        <a:xfrm>
          <a:off x="0" y="0"/>
          <a:ext cx="0" cy="0"/>
          <a:chOff x="0" y="0"/>
          <a:chExt cx="0" cy="0"/>
        </a:xfrm>
      </p:grpSpPr>
      <p:cxnSp>
        <p:nvCxnSpPr>
          <p:cNvPr id="1496" name="Google Shape;1496;p12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497" name="Google Shape;1497;p12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498" name="Google Shape;1498;p12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cxnSp>
        <p:nvCxnSpPr>
          <p:cNvPr id="1499" name="Google Shape;1499;p12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500" name="Google Shape;1500;p12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1pPr>
            <a:lvl2pPr lvl="1"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2pPr>
            <a:lvl3pPr lvl="2"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3pPr>
            <a:lvl4pPr lvl="3"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4pPr>
            <a:lvl5pPr lvl="4"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5pPr>
            <a:lvl6pPr lvl="5"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6pPr>
            <a:lvl7pPr lvl="6"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7pPr>
            <a:lvl8pPr lvl="7"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8pPr>
            <a:lvl9pPr lvl="8"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White 2">
  <p:cSld name="CUSTOM_4_2_4">
    <p:spTree>
      <p:nvGrpSpPr>
        <p:cNvPr id="1501" name="Shape 1501"/>
        <p:cNvGrpSpPr/>
        <p:nvPr/>
      </p:nvGrpSpPr>
      <p:grpSpPr>
        <a:xfrm>
          <a:off x="0" y="0"/>
          <a:ext cx="0" cy="0"/>
          <a:chOff x="0" y="0"/>
          <a:chExt cx="0" cy="0"/>
        </a:xfrm>
      </p:grpSpPr>
      <p:sp>
        <p:nvSpPr>
          <p:cNvPr id="1502" name="Google Shape;1502;p122"/>
          <p:cNvSpPr txBox="1"/>
          <p:nvPr>
            <p:ph type="title"/>
          </p:nvPr>
        </p:nvSpPr>
        <p:spPr>
          <a:xfrm>
            <a:off x="610256" y="709500"/>
            <a:ext cx="7957200" cy="4584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b="1" sz="2700">
                <a:solidFill>
                  <a:srgbClr val="000000"/>
                </a:solidFill>
                <a:latin typeface="Overpass"/>
                <a:ea typeface="Overpass"/>
                <a:cs typeface="Overpass"/>
                <a:sym typeface="Overpass"/>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503" name="Google Shape;1503;p12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504" name="Google Shape;1504;p12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505" name="Google Shape;1505;p12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506" name="Google Shape;1506;p12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507" name="Google Shape;1507;p122"/>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1508" name="Google Shape;1508;p122"/>
          <p:cNvSpPr txBox="1"/>
          <p:nvPr/>
        </p:nvSpPr>
        <p:spPr>
          <a:xfrm>
            <a:off x="874444" y="1221488"/>
            <a:ext cx="7538400" cy="30528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t/>
            </a:r>
            <a:endParaRPr sz="1100">
              <a:latin typeface="Overpass Light"/>
              <a:ea typeface="Overpass Light"/>
              <a:cs typeface="Overpass Light"/>
              <a:sym typeface="Overpass Ligh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illustrated">
  <p:cSld name="CUSTOM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3"/>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52" name="Google Shape;52;p13"/>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53" name="Google Shape;53;p1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4" name="Google Shape;54;p13"/>
          <p:cNvSpPr txBox="1"/>
          <p:nvPr>
            <p:ph type="title"/>
          </p:nvPr>
        </p:nvSpPr>
        <p:spPr>
          <a:xfrm>
            <a:off x="4245394" y="426470"/>
            <a:ext cx="4302300" cy="1446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b="1" sz="5300">
                <a:solidFill>
                  <a:srgbClr val="EE0000"/>
                </a:solidFill>
                <a:latin typeface="Overpass"/>
                <a:ea typeface="Overpass"/>
                <a:cs typeface="Overpass"/>
                <a:sym typeface="Overpass"/>
              </a:defRPr>
            </a:lvl1pPr>
            <a:lvl2pPr lvl="1" rtl="0">
              <a:lnSpc>
                <a:spcPct val="100000"/>
              </a:lnSpc>
              <a:spcBef>
                <a:spcPts val="0"/>
              </a:spcBef>
              <a:spcAft>
                <a:spcPts val="0"/>
              </a:spcAft>
              <a:buNone/>
              <a:defRPr b="1" sz="5300">
                <a:solidFill>
                  <a:srgbClr val="EE0000"/>
                </a:solidFill>
                <a:latin typeface="Overpass"/>
                <a:ea typeface="Overpass"/>
                <a:cs typeface="Overpass"/>
                <a:sym typeface="Overpass"/>
              </a:defRPr>
            </a:lvl2pPr>
            <a:lvl3pPr lvl="2" rtl="0">
              <a:lnSpc>
                <a:spcPct val="100000"/>
              </a:lnSpc>
              <a:spcBef>
                <a:spcPts val="0"/>
              </a:spcBef>
              <a:spcAft>
                <a:spcPts val="0"/>
              </a:spcAft>
              <a:buNone/>
              <a:defRPr b="1" sz="5300">
                <a:solidFill>
                  <a:srgbClr val="EE0000"/>
                </a:solidFill>
                <a:latin typeface="Overpass"/>
                <a:ea typeface="Overpass"/>
                <a:cs typeface="Overpass"/>
                <a:sym typeface="Overpass"/>
              </a:defRPr>
            </a:lvl3pPr>
            <a:lvl4pPr lvl="3" rtl="0">
              <a:lnSpc>
                <a:spcPct val="100000"/>
              </a:lnSpc>
              <a:spcBef>
                <a:spcPts val="0"/>
              </a:spcBef>
              <a:spcAft>
                <a:spcPts val="0"/>
              </a:spcAft>
              <a:buNone/>
              <a:defRPr b="1" sz="5300">
                <a:solidFill>
                  <a:srgbClr val="EE0000"/>
                </a:solidFill>
                <a:latin typeface="Overpass"/>
                <a:ea typeface="Overpass"/>
                <a:cs typeface="Overpass"/>
                <a:sym typeface="Overpass"/>
              </a:defRPr>
            </a:lvl4pPr>
            <a:lvl5pPr lvl="4" rtl="0">
              <a:lnSpc>
                <a:spcPct val="100000"/>
              </a:lnSpc>
              <a:spcBef>
                <a:spcPts val="0"/>
              </a:spcBef>
              <a:spcAft>
                <a:spcPts val="0"/>
              </a:spcAft>
              <a:buNone/>
              <a:defRPr b="1" sz="5300">
                <a:solidFill>
                  <a:srgbClr val="EE0000"/>
                </a:solidFill>
                <a:latin typeface="Overpass"/>
                <a:ea typeface="Overpass"/>
                <a:cs typeface="Overpass"/>
                <a:sym typeface="Overpass"/>
              </a:defRPr>
            </a:lvl5pPr>
            <a:lvl6pPr lvl="5" rtl="0">
              <a:lnSpc>
                <a:spcPct val="100000"/>
              </a:lnSpc>
              <a:spcBef>
                <a:spcPts val="0"/>
              </a:spcBef>
              <a:spcAft>
                <a:spcPts val="0"/>
              </a:spcAft>
              <a:buNone/>
              <a:defRPr b="1" sz="5300">
                <a:solidFill>
                  <a:srgbClr val="EE0000"/>
                </a:solidFill>
                <a:latin typeface="Overpass"/>
                <a:ea typeface="Overpass"/>
                <a:cs typeface="Overpass"/>
                <a:sym typeface="Overpass"/>
              </a:defRPr>
            </a:lvl6pPr>
            <a:lvl7pPr lvl="6" rtl="0">
              <a:lnSpc>
                <a:spcPct val="100000"/>
              </a:lnSpc>
              <a:spcBef>
                <a:spcPts val="0"/>
              </a:spcBef>
              <a:spcAft>
                <a:spcPts val="0"/>
              </a:spcAft>
              <a:buNone/>
              <a:defRPr b="1" sz="5300">
                <a:solidFill>
                  <a:srgbClr val="EE0000"/>
                </a:solidFill>
                <a:latin typeface="Overpass"/>
                <a:ea typeface="Overpass"/>
                <a:cs typeface="Overpass"/>
                <a:sym typeface="Overpass"/>
              </a:defRPr>
            </a:lvl7pPr>
            <a:lvl8pPr lvl="7" rtl="0">
              <a:lnSpc>
                <a:spcPct val="100000"/>
              </a:lnSpc>
              <a:spcBef>
                <a:spcPts val="0"/>
              </a:spcBef>
              <a:spcAft>
                <a:spcPts val="0"/>
              </a:spcAft>
              <a:buNone/>
              <a:defRPr b="1" sz="5300">
                <a:solidFill>
                  <a:srgbClr val="EE0000"/>
                </a:solidFill>
                <a:latin typeface="Overpass"/>
                <a:ea typeface="Overpass"/>
                <a:cs typeface="Overpass"/>
                <a:sym typeface="Overpass"/>
              </a:defRPr>
            </a:lvl8pPr>
            <a:lvl9pPr lvl="8" rtl="0">
              <a:lnSpc>
                <a:spcPct val="100000"/>
              </a:lnSpc>
              <a:spcBef>
                <a:spcPts val="0"/>
              </a:spcBef>
              <a:spcAft>
                <a:spcPts val="0"/>
              </a:spcAft>
              <a:buNone/>
              <a:defRPr b="1" sz="5300">
                <a:solidFill>
                  <a:srgbClr val="EE0000"/>
                </a:solidFill>
                <a:latin typeface="Overpass"/>
                <a:ea typeface="Overpass"/>
                <a:cs typeface="Overpass"/>
                <a:sym typeface="Overpass"/>
              </a:defRPr>
            </a:lvl9pPr>
          </a:lstStyle>
          <a:p/>
        </p:txBody>
      </p:sp>
      <p:sp>
        <p:nvSpPr>
          <p:cNvPr id="55" name="Google Shape;55;p13"/>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
        <p:nvSpPr>
          <p:cNvPr id="56" name="Google Shape;56;p13"/>
          <p:cNvSpPr txBox="1"/>
          <p:nvPr>
            <p:ph idx="2" type="subTitle"/>
          </p:nvPr>
        </p:nvSpPr>
        <p:spPr>
          <a:xfrm>
            <a:off x="4245394" y="2064300"/>
            <a:ext cx="3334800" cy="1143600"/>
          </a:xfrm>
          <a:prstGeom prst="rect">
            <a:avLst/>
          </a:prstGeom>
        </p:spPr>
        <p:txBody>
          <a:bodyPr anchorCtr="0" anchor="t" bIns="91425" lIns="91425" spcFirstLastPara="1" rIns="91425" wrap="square" tIns="91425">
            <a:noAutofit/>
          </a:bodyPr>
          <a:lstStyle>
            <a:lvl1pPr lvl="0" rtl="0">
              <a:lnSpc>
                <a:spcPct val="180000"/>
              </a:lnSpc>
              <a:spcBef>
                <a:spcPts val="0"/>
              </a:spcBef>
              <a:spcAft>
                <a:spcPts val="0"/>
              </a:spcAft>
              <a:buSzPts val="1100"/>
              <a:buNone/>
              <a:defRPr sz="1100"/>
            </a:lvl1pPr>
            <a:lvl2pPr lvl="1" rtl="0">
              <a:lnSpc>
                <a:spcPct val="180000"/>
              </a:lnSpc>
              <a:spcBef>
                <a:spcPts val="0"/>
              </a:spcBef>
              <a:spcAft>
                <a:spcPts val="0"/>
              </a:spcAft>
              <a:buSzPts val="1100"/>
              <a:buNone/>
              <a:defRPr sz="1100"/>
            </a:lvl2pPr>
            <a:lvl3pPr lvl="2" rtl="0">
              <a:lnSpc>
                <a:spcPct val="180000"/>
              </a:lnSpc>
              <a:spcBef>
                <a:spcPts val="0"/>
              </a:spcBef>
              <a:spcAft>
                <a:spcPts val="0"/>
              </a:spcAft>
              <a:buSzPts val="1100"/>
              <a:buNone/>
              <a:defRPr sz="1100"/>
            </a:lvl3pPr>
            <a:lvl4pPr lvl="3" rtl="0">
              <a:lnSpc>
                <a:spcPct val="180000"/>
              </a:lnSpc>
              <a:spcBef>
                <a:spcPts val="0"/>
              </a:spcBef>
              <a:spcAft>
                <a:spcPts val="0"/>
              </a:spcAft>
              <a:buSzPts val="1100"/>
              <a:buNone/>
              <a:defRPr sz="1100"/>
            </a:lvl4pPr>
            <a:lvl5pPr lvl="4" rtl="0">
              <a:lnSpc>
                <a:spcPct val="180000"/>
              </a:lnSpc>
              <a:spcBef>
                <a:spcPts val="0"/>
              </a:spcBef>
              <a:spcAft>
                <a:spcPts val="0"/>
              </a:spcAft>
              <a:buSzPts val="1100"/>
              <a:buNone/>
              <a:defRPr sz="1100"/>
            </a:lvl5pPr>
            <a:lvl6pPr lvl="5" rtl="0">
              <a:lnSpc>
                <a:spcPct val="180000"/>
              </a:lnSpc>
              <a:spcBef>
                <a:spcPts val="0"/>
              </a:spcBef>
              <a:spcAft>
                <a:spcPts val="0"/>
              </a:spcAft>
              <a:buSzPts val="1100"/>
              <a:buNone/>
              <a:defRPr sz="1100"/>
            </a:lvl6pPr>
            <a:lvl7pPr lvl="6" rtl="0">
              <a:lnSpc>
                <a:spcPct val="180000"/>
              </a:lnSpc>
              <a:spcBef>
                <a:spcPts val="0"/>
              </a:spcBef>
              <a:spcAft>
                <a:spcPts val="0"/>
              </a:spcAft>
              <a:buSzPts val="1100"/>
              <a:buNone/>
              <a:defRPr sz="1100"/>
            </a:lvl7pPr>
            <a:lvl8pPr lvl="7" rtl="0">
              <a:lnSpc>
                <a:spcPct val="180000"/>
              </a:lnSpc>
              <a:spcBef>
                <a:spcPts val="0"/>
              </a:spcBef>
              <a:spcAft>
                <a:spcPts val="0"/>
              </a:spcAft>
              <a:buSzPts val="1100"/>
              <a:buNone/>
              <a:defRPr sz="1100"/>
            </a:lvl8pPr>
            <a:lvl9pPr lvl="8" rtl="0">
              <a:lnSpc>
                <a:spcPct val="180000"/>
              </a:lnSpc>
              <a:spcBef>
                <a:spcPts val="0"/>
              </a:spcBef>
              <a:spcAft>
                <a:spcPts val="0"/>
              </a:spcAft>
              <a:buSzPts val="1100"/>
              <a:buNone/>
              <a:defRPr sz="1100"/>
            </a:lvl9pPr>
          </a:lstStyle>
          <a:p/>
        </p:txBody>
      </p:sp>
      <p:sp>
        <p:nvSpPr>
          <p:cNvPr id="57" name="Google Shape;57;p13"/>
          <p:cNvSpPr txBox="1"/>
          <p:nvPr/>
        </p:nvSpPr>
        <p:spPr>
          <a:xfrm>
            <a:off x="4427588"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linkedin.com/company/red-hat</a:t>
            </a:r>
            <a:endParaRPr sz="800">
              <a:latin typeface="Overpass Light"/>
              <a:ea typeface="Overpass Light"/>
              <a:cs typeface="Overpass Light"/>
              <a:sym typeface="Overpass Light"/>
            </a:endParaRPr>
          </a:p>
        </p:txBody>
      </p:sp>
      <p:sp>
        <p:nvSpPr>
          <p:cNvPr id="58" name="Google Shape;58;p13"/>
          <p:cNvSpPr txBox="1"/>
          <p:nvPr/>
        </p:nvSpPr>
        <p:spPr>
          <a:xfrm>
            <a:off x="4427588"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youtube.com/user/RedHatVideos</a:t>
            </a:r>
            <a:endParaRPr sz="800">
              <a:latin typeface="Overpass Light"/>
              <a:ea typeface="Overpass Light"/>
              <a:cs typeface="Overpass Light"/>
              <a:sym typeface="Overpass Light"/>
            </a:endParaRPr>
          </a:p>
        </p:txBody>
      </p:sp>
      <p:sp>
        <p:nvSpPr>
          <p:cNvPr id="59" name="Google Shape;59;p13"/>
          <p:cNvSpPr txBox="1"/>
          <p:nvPr/>
        </p:nvSpPr>
        <p:spPr>
          <a:xfrm>
            <a:off x="6611644"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facebook.com/redhatinc</a:t>
            </a:r>
            <a:endParaRPr sz="800">
              <a:latin typeface="Overpass Light"/>
              <a:ea typeface="Overpass Light"/>
              <a:cs typeface="Overpass Light"/>
              <a:sym typeface="Overpass Light"/>
            </a:endParaRPr>
          </a:p>
        </p:txBody>
      </p:sp>
      <p:sp>
        <p:nvSpPr>
          <p:cNvPr id="60" name="Google Shape;60;p13"/>
          <p:cNvSpPr txBox="1"/>
          <p:nvPr/>
        </p:nvSpPr>
        <p:spPr>
          <a:xfrm>
            <a:off x="6611644"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twitter.com/RedHat</a:t>
            </a:r>
            <a:endParaRPr sz="800">
              <a:latin typeface="Overpass Light"/>
              <a:ea typeface="Overpass Light"/>
              <a:cs typeface="Overpass Light"/>
              <a:sym typeface="Overpass Light"/>
            </a:endParaRPr>
          </a:p>
        </p:txBody>
      </p:sp>
      <p:pic>
        <p:nvPicPr>
          <p:cNvPr id="61" name="Google Shape;61;p13"/>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62" name="Google Shape;62;p13"/>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63" name="Google Shape;63;p13"/>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64" name="Google Shape;64;p13"/>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White">
  <p:cSld name="CUSTOM_4_2_1_2">
    <p:spTree>
      <p:nvGrpSpPr>
        <p:cNvPr id="1509" name="Shape 1509"/>
        <p:cNvGrpSpPr/>
        <p:nvPr/>
      </p:nvGrpSpPr>
      <p:grpSpPr>
        <a:xfrm>
          <a:off x="0" y="0"/>
          <a:ext cx="0" cy="0"/>
          <a:chOff x="0" y="0"/>
          <a:chExt cx="0" cy="0"/>
        </a:xfrm>
      </p:grpSpPr>
      <p:sp>
        <p:nvSpPr>
          <p:cNvPr id="1510" name="Google Shape;1510;p123"/>
          <p:cNvSpPr txBox="1"/>
          <p:nvPr>
            <p:ph type="title"/>
          </p:nvPr>
        </p:nvSpPr>
        <p:spPr>
          <a:xfrm>
            <a:off x="610256" y="709500"/>
            <a:ext cx="7957200" cy="4584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b="1" sz="2700">
                <a:solidFill>
                  <a:srgbClr val="000000"/>
                </a:solidFill>
                <a:latin typeface="Overpass"/>
                <a:ea typeface="Overpass"/>
                <a:cs typeface="Overpass"/>
                <a:sym typeface="Overpass"/>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511" name="Google Shape;1511;p12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512" name="Google Shape;1512;p12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513" name="Google Shape;1513;p12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514" name="Google Shape;1514;p12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515" name="Google Shape;1515;p123"/>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1516" name="Google Shape;1516;p123"/>
          <p:cNvSpPr txBox="1"/>
          <p:nvPr/>
        </p:nvSpPr>
        <p:spPr>
          <a:xfrm>
            <a:off x="874444" y="1221488"/>
            <a:ext cx="7538400" cy="30528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t/>
            </a:r>
            <a:endParaRPr sz="1100">
              <a:latin typeface="Overpass Light"/>
              <a:ea typeface="Overpass Light"/>
              <a:cs typeface="Overpass Light"/>
              <a:sym typeface="Overpass Light"/>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8 1">
  <p:cSld name="CUSTOM_4_35">
    <p:spTree>
      <p:nvGrpSpPr>
        <p:cNvPr id="1517" name="Shape 1517"/>
        <p:cNvGrpSpPr/>
        <p:nvPr/>
      </p:nvGrpSpPr>
      <p:grpSpPr>
        <a:xfrm>
          <a:off x="0" y="0"/>
          <a:ext cx="0" cy="0"/>
          <a:chOff x="0" y="0"/>
          <a:chExt cx="0" cy="0"/>
        </a:xfrm>
      </p:grpSpPr>
      <p:sp>
        <p:nvSpPr>
          <p:cNvPr id="1518" name="Google Shape;1518;p124"/>
          <p:cNvSpPr txBox="1"/>
          <p:nvPr>
            <p:ph type="title"/>
          </p:nvPr>
        </p:nvSpPr>
        <p:spPr>
          <a:xfrm>
            <a:off x="1314450" y="709500"/>
            <a:ext cx="6515100" cy="4584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519" name="Google Shape;1519;p12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520" name="Google Shape;1520;p12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521" name="Google Shape;1521;p12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522" name="Google Shape;1522;p12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523" name="Google Shape;1523;p12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524" name="Google Shape;1524;p124"/>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2">
  <p:cSld name="CUSTOM_4_5_2">
    <p:spTree>
      <p:nvGrpSpPr>
        <p:cNvPr id="1525" name="Shape 1525"/>
        <p:cNvGrpSpPr/>
        <p:nvPr/>
      </p:nvGrpSpPr>
      <p:grpSpPr>
        <a:xfrm>
          <a:off x="0" y="0"/>
          <a:ext cx="0" cy="0"/>
          <a:chOff x="0" y="0"/>
          <a:chExt cx="0" cy="0"/>
        </a:xfrm>
      </p:grpSpPr>
      <p:sp>
        <p:nvSpPr>
          <p:cNvPr id="1526" name="Google Shape;1526;p125"/>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527" name="Google Shape;1527;p12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528" name="Google Shape;1528;p12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529" name="Google Shape;1529;p12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530" name="Google Shape;1530;p12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531" name="Google Shape;1531;p125"/>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1532" name="Google Shape;1532;p125"/>
          <p:cNvSpPr txBox="1"/>
          <p:nvPr/>
        </p:nvSpPr>
        <p:spPr>
          <a:xfrm>
            <a:off x="7551023" y="202377"/>
            <a:ext cx="1214100" cy="224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700">
                <a:latin typeface="Red Hat Text"/>
                <a:ea typeface="Red Hat Text"/>
                <a:cs typeface="Red Hat Text"/>
                <a:sym typeface="Red Hat Text"/>
              </a:rPr>
              <a:t>Shared Under NDA</a:t>
            </a:r>
            <a:endParaRPr sz="700">
              <a:latin typeface="Red Hat Text"/>
              <a:ea typeface="Red Hat Text"/>
              <a:cs typeface="Red Hat Text"/>
              <a:sym typeface="Red Hat Text"/>
            </a:endParaRPr>
          </a:p>
          <a:p>
            <a:pPr indent="0" lvl="0" marL="0" rtl="0" algn="r">
              <a:lnSpc>
                <a:spcPct val="150000"/>
              </a:lnSpc>
              <a:spcBef>
                <a:spcPts val="0"/>
              </a:spcBef>
              <a:spcAft>
                <a:spcPts val="0"/>
              </a:spcAft>
              <a:buNone/>
            </a:pPr>
            <a:r>
              <a:t/>
            </a:r>
            <a:endParaRPr b="1" sz="600">
              <a:solidFill>
                <a:srgbClr val="666666"/>
              </a:solidFill>
              <a:latin typeface="Overpass"/>
              <a:ea typeface="Overpass"/>
              <a:cs typeface="Overpass"/>
              <a:sym typeface="Overpass"/>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2 1 1">
  <p:cSld name="CUSTOM_4_43_1">
    <p:spTree>
      <p:nvGrpSpPr>
        <p:cNvPr id="1533" name="Shape 1533"/>
        <p:cNvGrpSpPr/>
        <p:nvPr/>
      </p:nvGrpSpPr>
      <p:grpSpPr>
        <a:xfrm>
          <a:off x="0" y="0"/>
          <a:ext cx="0" cy="0"/>
          <a:chOff x="0" y="0"/>
          <a:chExt cx="0" cy="0"/>
        </a:xfrm>
      </p:grpSpPr>
      <p:sp>
        <p:nvSpPr>
          <p:cNvPr id="1534" name="Google Shape;1534;p126"/>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535" name="Google Shape;1535;p12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536" name="Google Shape;1536;p12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537" name="Google Shape;1537;p12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538" name="Google Shape;1538;p12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539" name="Google Shape;1539;p126"/>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1">
  <p:cSld name="CUSTOM_3_1_2_1">
    <p:bg>
      <p:bgPr>
        <a:blipFill>
          <a:blip r:embed="rId2">
            <a:alphaModFix/>
          </a:blip>
          <a:stretch>
            <a:fillRect/>
          </a:stretch>
        </a:blipFill>
      </p:bgPr>
    </p:bg>
    <p:spTree>
      <p:nvGrpSpPr>
        <p:cNvPr id="1540" name="Shape 1540"/>
        <p:cNvGrpSpPr/>
        <p:nvPr/>
      </p:nvGrpSpPr>
      <p:grpSpPr>
        <a:xfrm>
          <a:off x="0" y="0"/>
          <a:ext cx="0" cy="0"/>
          <a:chOff x="0" y="0"/>
          <a:chExt cx="0" cy="0"/>
        </a:xfrm>
      </p:grpSpPr>
      <p:sp>
        <p:nvSpPr>
          <p:cNvPr id="1541" name="Google Shape;1541;p127"/>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lt1"/>
                </a:solidFill>
              </a:defRPr>
            </a:lvl1pPr>
            <a:lvl2pPr lvl="1" rtl="0">
              <a:lnSpc>
                <a:spcPct val="100000"/>
              </a:lnSpc>
              <a:spcBef>
                <a:spcPts val="0"/>
              </a:spcBef>
              <a:spcAft>
                <a:spcPts val="0"/>
              </a:spcAft>
              <a:buNone/>
              <a:defRPr sz="4100">
                <a:solidFill>
                  <a:schemeClr val="lt1"/>
                </a:solidFill>
              </a:defRPr>
            </a:lvl2pPr>
            <a:lvl3pPr lvl="2" rtl="0">
              <a:lnSpc>
                <a:spcPct val="100000"/>
              </a:lnSpc>
              <a:spcBef>
                <a:spcPts val="0"/>
              </a:spcBef>
              <a:spcAft>
                <a:spcPts val="0"/>
              </a:spcAft>
              <a:buNone/>
              <a:defRPr sz="4100">
                <a:solidFill>
                  <a:schemeClr val="lt1"/>
                </a:solidFill>
              </a:defRPr>
            </a:lvl3pPr>
            <a:lvl4pPr lvl="3" rtl="0">
              <a:lnSpc>
                <a:spcPct val="100000"/>
              </a:lnSpc>
              <a:spcBef>
                <a:spcPts val="0"/>
              </a:spcBef>
              <a:spcAft>
                <a:spcPts val="0"/>
              </a:spcAft>
              <a:buNone/>
              <a:defRPr sz="4100">
                <a:solidFill>
                  <a:schemeClr val="lt1"/>
                </a:solidFill>
              </a:defRPr>
            </a:lvl4pPr>
            <a:lvl5pPr lvl="4" rtl="0">
              <a:lnSpc>
                <a:spcPct val="100000"/>
              </a:lnSpc>
              <a:spcBef>
                <a:spcPts val="0"/>
              </a:spcBef>
              <a:spcAft>
                <a:spcPts val="0"/>
              </a:spcAft>
              <a:buNone/>
              <a:defRPr sz="4100">
                <a:solidFill>
                  <a:schemeClr val="lt1"/>
                </a:solidFill>
              </a:defRPr>
            </a:lvl5pPr>
            <a:lvl6pPr lvl="5" rtl="0">
              <a:lnSpc>
                <a:spcPct val="100000"/>
              </a:lnSpc>
              <a:spcBef>
                <a:spcPts val="0"/>
              </a:spcBef>
              <a:spcAft>
                <a:spcPts val="0"/>
              </a:spcAft>
              <a:buNone/>
              <a:defRPr sz="4100">
                <a:solidFill>
                  <a:schemeClr val="lt1"/>
                </a:solidFill>
              </a:defRPr>
            </a:lvl6pPr>
            <a:lvl7pPr lvl="6" rtl="0">
              <a:lnSpc>
                <a:spcPct val="100000"/>
              </a:lnSpc>
              <a:spcBef>
                <a:spcPts val="0"/>
              </a:spcBef>
              <a:spcAft>
                <a:spcPts val="0"/>
              </a:spcAft>
              <a:buNone/>
              <a:defRPr sz="4100">
                <a:solidFill>
                  <a:schemeClr val="lt1"/>
                </a:solidFill>
              </a:defRPr>
            </a:lvl7pPr>
            <a:lvl8pPr lvl="7" rtl="0">
              <a:lnSpc>
                <a:spcPct val="100000"/>
              </a:lnSpc>
              <a:spcBef>
                <a:spcPts val="0"/>
              </a:spcBef>
              <a:spcAft>
                <a:spcPts val="0"/>
              </a:spcAft>
              <a:buNone/>
              <a:defRPr sz="4100">
                <a:solidFill>
                  <a:schemeClr val="lt1"/>
                </a:solidFill>
              </a:defRPr>
            </a:lvl8pPr>
            <a:lvl9pPr lvl="8" rtl="0">
              <a:lnSpc>
                <a:spcPct val="100000"/>
              </a:lnSpc>
              <a:spcBef>
                <a:spcPts val="0"/>
              </a:spcBef>
              <a:spcAft>
                <a:spcPts val="0"/>
              </a:spcAft>
              <a:buNone/>
              <a:defRPr sz="4100">
                <a:solidFill>
                  <a:schemeClr val="lt1"/>
                </a:solidFill>
              </a:defRPr>
            </a:lvl9pPr>
          </a:lstStyle>
          <a:p/>
        </p:txBody>
      </p:sp>
      <p:cxnSp>
        <p:nvCxnSpPr>
          <p:cNvPr id="1542" name="Google Shape;1542;p127"/>
          <p:cNvCxnSpPr/>
          <p:nvPr/>
        </p:nvCxnSpPr>
        <p:spPr>
          <a:xfrm rot="10800000">
            <a:off x="335825" y="4800900"/>
            <a:ext cx="0" cy="342600"/>
          </a:xfrm>
          <a:prstGeom prst="straightConnector1">
            <a:avLst/>
          </a:prstGeom>
          <a:noFill/>
          <a:ln cap="flat" cmpd="sng" w="9525">
            <a:solidFill>
              <a:srgbClr val="800000"/>
            </a:solidFill>
            <a:prstDash val="solid"/>
            <a:round/>
            <a:headEnd len="med" w="med" type="none"/>
            <a:tailEnd len="med" w="med" type="none"/>
          </a:ln>
        </p:spPr>
      </p:cxnSp>
      <p:pic>
        <p:nvPicPr>
          <p:cNvPr id="1543" name="Google Shape;1543;p127"/>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1544" name="Google Shape;1544;p127"/>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1545" name="Google Shape;1545;p127"/>
          <p:cNvCxnSpPr/>
          <p:nvPr/>
        </p:nvCxnSpPr>
        <p:spPr>
          <a:xfrm rot="10800000">
            <a:off x="335831" y="150"/>
            <a:ext cx="0" cy="664800"/>
          </a:xfrm>
          <a:prstGeom prst="straightConnector1">
            <a:avLst/>
          </a:prstGeom>
          <a:noFill/>
          <a:ln cap="flat" cmpd="sng" w="9525">
            <a:solidFill>
              <a:srgbClr val="800000"/>
            </a:solidFill>
            <a:prstDash val="solid"/>
            <a:round/>
            <a:headEnd len="med" w="med" type="none"/>
            <a:tailEnd len="med" w="med" type="none"/>
          </a:ln>
        </p:spPr>
      </p:cxnSp>
      <p:sp>
        <p:nvSpPr>
          <p:cNvPr id="1546" name="Google Shape;1546;p12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1547" name="Google Shape;1547;p12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3">
  <p:cSld name="CUSTOM_4_30_1">
    <p:spTree>
      <p:nvGrpSpPr>
        <p:cNvPr id="1548" name="Shape 1548"/>
        <p:cNvGrpSpPr/>
        <p:nvPr/>
      </p:nvGrpSpPr>
      <p:grpSpPr>
        <a:xfrm>
          <a:off x="0" y="0"/>
          <a:ext cx="0" cy="0"/>
          <a:chOff x="0" y="0"/>
          <a:chExt cx="0" cy="0"/>
        </a:xfrm>
      </p:grpSpPr>
      <p:sp>
        <p:nvSpPr>
          <p:cNvPr id="1549" name="Google Shape;1549;p128"/>
          <p:cNvSpPr txBox="1"/>
          <p:nvPr>
            <p:ph type="title"/>
          </p:nvPr>
        </p:nvSpPr>
        <p:spPr>
          <a:xfrm>
            <a:off x="1314450" y="366600"/>
            <a:ext cx="6515100" cy="725700"/>
          </a:xfrm>
          <a:prstGeom prst="rect">
            <a:avLst/>
          </a:prstGeom>
        </p:spPr>
        <p:txBody>
          <a:bodyPr anchorCtr="0" anchor="ctr" bIns="0" lIns="0" spcFirstLastPara="1" rIns="0" wrap="square" tIns="0">
            <a:noAutofit/>
          </a:bodyPr>
          <a:lstStyle>
            <a:lvl1pPr lvl="0" rtl="0" algn="ctr">
              <a:lnSpc>
                <a:spcPct val="130000"/>
              </a:lnSpc>
              <a:spcBef>
                <a:spcPts val="0"/>
              </a:spcBef>
              <a:spcAft>
                <a:spcPts val="0"/>
              </a:spcAft>
              <a:buNone/>
              <a:defRPr sz="2400">
                <a:solidFill>
                  <a:srgbClr val="000000"/>
                </a:solidFill>
                <a:latin typeface="Overpass"/>
                <a:ea typeface="Overpass"/>
                <a:cs typeface="Overpass"/>
                <a:sym typeface="Overpass"/>
              </a:defRPr>
            </a:lvl1pPr>
            <a:lvl2pPr lvl="1" rtl="0" algn="ctr">
              <a:lnSpc>
                <a:spcPct val="130000"/>
              </a:lnSpc>
              <a:spcBef>
                <a:spcPts val="0"/>
              </a:spcBef>
              <a:spcAft>
                <a:spcPts val="0"/>
              </a:spcAft>
              <a:buNone/>
              <a:defRPr sz="2400">
                <a:solidFill>
                  <a:srgbClr val="000000"/>
                </a:solidFill>
                <a:latin typeface="Overpass"/>
                <a:ea typeface="Overpass"/>
                <a:cs typeface="Overpass"/>
                <a:sym typeface="Overpass"/>
              </a:defRPr>
            </a:lvl2pPr>
            <a:lvl3pPr lvl="2" rtl="0" algn="ctr">
              <a:lnSpc>
                <a:spcPct val="130000"/>
              </a:lnSpc>
              <a:spcBef>
                <a:spcPts val="0"/>
              </a:spcBef>
              <a:spcAft>
                <a:spcPts val="0"/>
              </a:spcAft>
              <a:buNone/>
              <a:defRPr sz="2400">
                <a:solidFill>
                  <a:srgbClr val="000000"/>
                </a:solidFill>
                <a:latin typeface="Overpass"/>
                <a:ea typeface="Overpass"/>
                <a:cs typeface="Overpass"/>
                <a:sym typeface="Overpass"/>
              </a:defRPr>
            </a:lvl3pPr>
            <a:lvl4pPr lvl="3" rtl="0" algn="ctr">
              <a:lnSpc>
                <a:spcPct val="130000"/>
              </a:lnSpc>
              <a:spcBef>
                <a:spcPts val="0"/>
              </a:spcBef>
              <a:spcAft>
                <a:spcPts val="0"/>
              </a:spcAft>
              <a:buNone/>
              <a:defRPr sz="2400">
                <a:solidFill>
                  <a:srgbClr val="000000"/>
                </a:solidFill>
                <a:latin typeface="Overpass"/>
                <a:ea typeface="Overpass"/>
                <a:cs typeface="Overpass"/>
                <a:sym typeface="Overpass"/>
              </a:defRPr>
            </a:lvl4pPr>
            <a:lvl5pPr lvl="4" rtl="0" algn="ctr">
              <a:lnSpc>
                <a:spcPct val="130000"/>
              </a:lnSpc>
              <a:spcBef>
                <a:spcPts val="0"/>
              </a:spcBef>
              <a:spcAft>
                <a:spcPts val="0"/>
              </a:spcAft>
              <a:buNone/>
              <a:defRPr sz="2400">
                <a:solidFill>
                  <a:srgbClr val="000000"/>
                </a:solidFill>
                <a:latin typeface="Overpass"/>
                <a:ea typeface="Overpass"/>
                <a:cs typeface="Overpass"/>
                <a:sym typeface="Overpass"/>
              </a:defRPr>
            </a:lvl5pPr>
            <a:lvl6pPr lvl="5" rtl="0" algn="ctr">
              <a:lnSpc>
                <a:spcPct val="130000"/>
              </a:lnSpc>
              <a:spcBef>
                <a:spcPts val="0"/>
              </a:spcBef>
              <a:spcAft>
                <a:spcPts val="0"/>
              </a:spcAft>
              <a:buNone/>
              <a:defRPr sz="2400">
                <a:solidFill>
                  <a:srgbClr val="000000"/>
                </a:solidFill>
                <a:latin typeface="Overpass"/>
                <a:ea typeface="Overpass"/>
                <a:cs typeface="Overpass"/>
                <a:sym typeface="Overpass"/>
              </a:defRPr>
            </a:lvl6pPr>
            <a:lvl7pPr lvl="6" rtl="0" algn="ctr">
              <a:lnSpc>
                <a:spcPct val="130000"/>
              </a:lnSpc>
              <a:spcBef>
                <a:spcPts val="0"/>
              </a:spcBef>
              <a:spcAft>
                <a:spcPts val="0"/>
              </a:spcAft>
              <a:buNone/>
              <a:defRPr sz="2400">
                <a:solidFill>
                  <a:srgbClr val="000000"/>
                </a:solidFill>
                <a:latin typeface="Overpass"/>
                <a:ea typeface="Overpass"/>
                <a:cs typeface="Overpass"/>
                <a:sym typeface="Overpass"/>
              </a:defRPr>
            </a:lvl7pPr>
            <a:lvl8pPr lvl="7" rtl="0" algn="ctr">
              <a:lnSpc>
                <a:spcPct val="130000"/>
              </a:lnSpc>
              <a:spcBef>
                <a:spcPts val="0"/>
              </a:spcBef>
              <a:spcAft>
                <a:spcPts val="0"/>
              </a:spcAft>
              <a:buNone/>
              <a:defRPr sz="2400">
                <a:solidFill>
                  <a:srgbClr val="000000"/>
                </a:solidFill>
                <a:latin typeface="Overpass"/>
                <a:ea typeface="Overpass"/>
                <a:cs typeface="Overpass"/>
                <a:sym typeface="Overpass"/>
              </a:defRPr>
            </a:lvl8pPr>
            <a:lvl9pPr lvl="8" rtl="0" algn="ctr">
              <a:lnSpc>
                <a:spcPct val="130000"/>
              </a:lnSpc>
              <a:spcBef>
                <a:spcPts val="0"/>
              </a:spcBef>
              <a:spcAft>
                <a:spcPts val="0"/>
              </a:spcAft>
              <a:buNone/>
              <a:defRPr sz="2400">
                <a:solidFill>
                  <a:srgbClr val="000000"/>
                </a:solidFill>
                <a:latin typeface="Overpass"/>
                <a:ea typeface="Overpass"/>
                <a:cs typeface="Overpass"/>
                <a:sym typeface="Overpass"/>
              </a:defRPr>
            </a:lvl9pPr>
          </a:lstStyle>
          <a:p/>
        </p:txBody>
      </p:sp>
      <p:cxnSp>
        <p:nvCxnSpPr>
          <p:cNvPr id="1550" name="Google Shape;1550;p12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551" name="Google Shape;1551;p12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552" name="Google Shape;1552;p12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553" name="Google Shape;1553;p12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554" name="Google Shape;1554;p128"/>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1555" name="Google Shape;1555;p128"/>
          <p:cNvSpPr txBox="1"/>
          <p:nvPr>
            <p:ph idx="2" type="body"/>
          </p:nvPr>
        </p:nvSpPr>
        <p:spPr>
          <a:xfrm>
            <a:off x="610256" y="1151606"/>
            <a:ext cx="7933800" cy="3416400"/>
          </a:xfrm>
          <a:prstGeom prst="rect">
            <a:avLst/>
          </a:prstGeom>
        </p:spPr>
        <p:txBody>
          <a:bodyPr anchorCtr="0" anchor="t" bIns="0" lIns="0" spcFirstLastPara="1" rIns="0" wrap="square" tIns="0">
            <a:noAutofit/>
          </a:bodyPr>
          <a:lstStyle>
            <a:lvl1pPr indent="-317500" lvl="0" marL="457200" rtl="0">
              <a:lnSpc>
                <a:spcPct val="115000"/>
              </a:lnSpc>
              <a:spcBef>
                <a:spcPts val="0"/>
              </a:spcBef>
              <a:spcAft>
                <a:spcPts val="0"/>
              </a:spcAft>
              <a:buClr>
                <a:srgbClr val="434343"/>
              </a:buClr>
              <a:buSzPts val="1400"/>
              <a:buFont typeface="Overpass Light"/>
              <a:buChar char="▸"/>
              <a:defRPr sz="1400">
                <a:solidFill>
                  <a:srgbClr val="434343"/>
                </a:solidFill>
                <a:latin typeface="Overpass Light"/>
                <a:ea typeface="Overpass Light"/>
                <a:cs typeface="Overpass Light"/>
                <a:sym typeface="Overpass Light"/>
              </a:defRPr>
            </a:lvl1pPr>
            <a:lvl2pPr indent="-317500" lvl="1" marL="914400" rtl="0">
              <a:lnSpc>
                <a:spcPct val="115000"/>
              </a:lnSpc>
              <a:spcBef>
                <a:spcPts val="0"/>
              </a:spcBef>
              <a:spcAft>
                <a:spcPts val="0"/>
              </a:spcAft>
              <a:buClr>
                <a:srgbClr val="434343"/>
              </a:buClr>
              <a:buSzPts val="1400"/>
              <a:buFont typeface="Overpass Light"/>
              <a:buChar char="･"/>
              <a:defRPr sz="1400">
                <a:solidFill>
                  <a:srgbClr val="434343"/>
                </a:solidFill>
                <a:latin typeface="Overpass Light"/>
                <a:ea typeface="Overpass Light"/>
                <a:cs typeface="Overpass Light"/>
                <a:sym typeface="Overpass Light"/>
              </a:defRPr>
            </a:lvl2pPr>
            <a:lvl3pPr indent="-317500" lvl="2" marL="1371600" rtl="0">
              <a:lnSpc>
                <a:spcPct val="115000"/>
              </a:lnSpc>
              <a:spcBef>
                <a:spcPts val="0"/>
              </a:spcBef>
              <a:spcAft>
                <a:spcPts val="0"/>
              </a:spcAft>
              <a:buClr>
                <a:srgbClr val="434343"/>
              </a:buClr>
              <a:buSzPts val="1400"/>
              <a:buFont typeface="Overpass Light"/>
              <a:buChar char="･"/>
              <a:defRPr sz="1400">
                <a:solidFill>
                  <a:srgbClr val="434343"/>
                </a:solidFill>
                <a:latin typeface="Overpass Light"/>
                <a:ea typeface="Overpass Light"/>
                <a:cs typeface="Overpass Light"/>
                <a:sym typeface="Overpass Light"/>
              </a:defRPr>
            </a:lvl3pPr>
            <a:lvl4pPr indent="-317500" lvl="3" marL="1828800" rtl="0">
              <a:lnSpc>
                <a:spcPct val="115000"/>
              </a:lnSpc>
              <a:spcBef>
                <a:spcPts val="0"/>
              </a:spcBef>
              <a:spcAft>
                <a:spcPts val="0"/>
              </a:spcAft>
              <a:buClr>
                <a:srgbClr val="434343"/>
              </a:buClr>
              <a:buSzPts val="1400"/>
              <a:buFont typeface="Overpass Light"/>
              <a:buChar char="･"/>
              <a:defRPr sz="1400">
                <a:solidFill>
                  <a:srgbClr val="434343"/>
                </a:solidFill>
                <a:latin typeface="Overpass Light"/>
                <a:ea typeface="Overpass Light"/>
                <a:cs typeface="Overpass Light"/>
                <a:sym typeface="Overpass Light"/>
              </a:defRPr>
            </a:lvl4pPr>
            <a:lvl5pPr indent="-317500" lvl="4" marL="2286000" rtl="0">
              <a:lnSpc>
                <a:spcPct val="115000"/>
              </a:lnSpc>
              <a:spcBef>
                <a:spcPts val="0"/>
              </a:spcBef>
              <a:spcAft>
                <a:spcPts val="0"/>
              </a:spcAft>
              <a:buClr>
                <a:srgbClr val="434343"/>
              </a:buClr>
              <a:buSzPts val="1400"/>
              <a:buFont typeface="Overpass Light"/>
              <a:buChar char="･"/>
              <a:defRPr sz="1400">
                <a:solidFill>
                  <a:srgbClr val="434343"/>
                </a:solidFill>
                <a:latin typeface="Overpass Light"/>
                <a:ea typeface="Overpass Light"/>
                <a:cs typeface="Overpass Light"/>
                <a:sym typeface="Overpass Light"/>
              </a:defRPr>
            </a:lvl5pPr>
            <a:lvl6pPr indent="-317500" lvl="5" marL="2743200" rtl="0">
              <a:lnSpc>
                <a:spcPct val="115000"/>
              </a:lnSpc>
              <a:spcBef>
                <a:spcPts val="0"/>
              </a:spcBef>
              <a:spcAft>
                <a:spcPts val="0"/>
              </a:spcAft>
              <a:buClr>
                <a:srgbClr val="434343"/>
              </a:buClr>
              <a:buSzPts val="1400"/>
              <a:buFont typeface="Overpass Light"/>
              <a:buChar char="･"/>
              <a:defRPr sz="1400">
                <a:solidFill>
                  <a:srgbClr val="434343"/>
                </a:solidFill>
                <a:latin typeface="Overpass Light"/>
                <a:ea typeface="Overpass Light"/>
                <a:cs typeface="Overpass Light"/>
                <a:sym typeface="Overpass Light"/>
              </a:defRPr>
            </a:lvl6pPr>
            <a:lvl7pPr indent="-317500" lvl="6" marL="3200400" rtl="0">
              <a:lnSpc>
                <a:spcPct val="115000"/>
              </a:lnSpc>
              <a:spcBef>
                <a:spcPts val="0"/>
              </a:spcBef>
              <a:spcAft>
                <a:spcPts val="0"/>
              </a:spcAft>
              <a:buClr>
                <a:srgbClr val="434343"/>
              </a:buClr>
              <a:buSzPts val="1400"/>
              <a:buFont typeface="Overpass Light"/>
              <a:buChar char="･"/>
              <a:defRPr sz="1400">
                <a:solidFill>
                  <a:srgbClr val="434343"/>
                </a:solidFill>
                <a:latin typeface="Overpass Light"/>
                <a:ea typeface="Overpass Light"/>
                <a:cs typeface="Overpass Light"/>
                <a:sym typeface="Overpass Light"/>
              </a:defRPr>
            </a:lvl7pPr>
            <a:lvl8pPr indent="-317500" lvl="7" marL="3657600" rtl="0">
              <a:lnSpc>
                <a:spcPct val="115000"/>
              </a:lnSpc>
              <a:spcBef>
                <a:spcPts val="0"/>
              </a:spcBef>
              <a:spcAft>
                <a:spcPts val="0"/>
              </a:spcAft>
              <a:buClr>
                <a:srgbClr val="434343"/>
              </a:buClr>
              <a:buSzPts val="1400"/>
              <a:buFont typeface="Overpass Light"/>
              <a:buChar char="･"/>
              <a:defRPr sz="1400">
                <a:solidFill>
                  <a:srgbClr val="434343"/>
                </a:solidFill>
                <a:latin typeface="Overpass Light"/>
                <a:ea typeface="Overpass Light"/>
                <a:cs typeface="Overpass Light"/>
                <a:sym typeface="Overpass Light"/>
              </a:defRPr>
            </a:lvl8pPr>
            <a:lvl9pPr indent="-317500" lvl="8" marL="4114800" rtl="0">
              <a:lnSpc>
                <a:spcPct val="115000"/>
              </a:lnSpc>
              <a:spcBef>
                <a:spcPts val="0"/>
              </a:spcBef>
              <a:spcAft>
                <a:spcPts val="0"/>
              </a:spcAft>
              <a:buClr>
                <a:srgbClr val="434343"/>
              </a:buClr>
              <a:buSzPts val="1400"/>
              <a:buFont typeface="Overpass Light"/>
              <a:buChar char="･"/>
              <a:defRPr sz="1400">
                <a:solidFill>
                  <a:srgbClr val="434343"/>
                </a:solidFill>
                <a:latin typeface="Overpass Light"/>
                <a:ea typeface="Overpass Light"/>
                <a:cs typeface="Overpass Light"/>
                <a:sym typeface="Overpass Light"/>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1 1">
  <p:cSld name="CUSTOM_4_5_1">
    <p:spTree>
      <p:nvGrpSpPr>
        <p:cNvPr id="1556" name="Shape 1556"/>
        <p:cNvGrpSpPr/>
        <p:nvPr/>
      </p:nvGrpSpPr>
      <p:grpSpPr>
        <a:xfrm>
          <a:off x="0" y="0"/>
          <a:ext cx="0" cy="0"/>
          <a:chOff x="0" y="0"/>
          <a:chExt cx="0" cy="0"/>
        </a:xfrm>
      </p:grpSpPr>
      <p:sp>
        <p:nvSpPr>
          <p:cNvPr id="1557" name="Google Shape;1557;p129"/>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558" name="Google Shape;1558;p12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559" name="Google Shape;1559;p12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560" name="Google Shape;1560;p12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561" name="Google Shape;1561;p12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562" name="Google Shape;1562;p129"/>
          <p:cNvPicPr preferRelativeResize="0"/>
          <p:nvPr/>
        </p:nvPicPr>
        <p:blipFill rotWithShape="1">
          <a:blip r:embed="rId2">
            <a:alphaModFix/>
          </a:blip>
          <a:srcRect b="317" l="0" r="0" t="327"/>
          <a:stretch/>
        </p:blipFill>
        <p:spPr>
          <a:xfrm>
            <a:off x="8033460" y="4734938"/>
            <a:ext cx="731870" cy="171086"/>
          </a:xfrm>
          <a:prstGeom prst="rect">
            <a:avLst/>
          </a:prstGeom>
          <a:noFill/>
          <a:ln>
            <a:noFill/>
          </a:ln>
        </p:spPr>
      </p:pic>
      <p:sp>
        <p:nvSpPr>
          <p:cNvPr id="1563" name="Google Shape;1563;p129"/>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1564" name="Shape 1564"/>
        <p:cNvGrpSpPr/>
        <p:nvPr/>
      </p:nvGrpSpPr>
      <p:grpSpPr>
        <a:xfrm>
          <a:off x="0" y="0"/>
          <a:ext cx="0" cy="0"/>
          <a:chOff x="0" y="0"/>
          <a:chExt cx="0" cy="0"/>
        </a:xfrm>
      </p:grpSpPr>
      <p:sp>
        <p:nvSpPr>
          <p:cNvPr id="1565" name="Google Shape;1565;p13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566" name="Google Shape;1566;p130"/>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567" name="Google Shape;1567;p13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568" name="Google Shape;1568;p130"/>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569" name="Google Shape;1569;p13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570" name="Google Shape;1570;p13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571" name="Google Shape;1571;p130"/>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572" name="Google Shape;1572;p130"/>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573" name="Google Shape;1573;p130"/>
          <p:cNvSpPr txBox="1"/>
          <p:nvPr>
            <p:ph idx="4" type="subTitle"/>
          </p:nvPr>
        </p:nvSpPr>
        <p:spPr>
          <a:xfrm>
            <a:off x="1531819" y="1873120"/>
            <a:ext cx="1580100" cy="2844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900">
                <a:latin typeface="Red Hat Text Medium"/>
                <a:ea typeface="Red Hat Text Medium"/>
                <a:cs typeface="Red Hat Text Medium"/>
                <a:sym typeface="Red Hat Text Medium"/>
              </a:defRPr>
            </a:lvl1pPr>
            <a:lvl2pPr lvl="1" rtl="0">
              <a:lnSpc>
                <a:spcPct val="115000"/>
              </a:lnSpc>
              <a:spcBef>
                <a:spcPts val="0"/>
              </a:spcBef>
              <a:spcAft>
                <a:spcPts val="0"/>
              </a:spcAft>
              <a:buNone/>
              <a:defRPr sz="900">
                <a:latin typeface="Red Hat Text Medium"/>
                <a:ea typeface="Red Hat Text Medium"/>
                <a:cs typeface="Red Hat Text Medium"/>
                <a:sym typeface="Red Hat Text Medium"/>
              </a:defRPr>
            </a:lvl2pPr>
            <a:lvl3pPr lvl="2" rtl="0">
              <a:lnSpc>
                <a:spcPct val="115000"/>
              </a:lnSpc>
              <a:spcBef>
                <a:spcPts val="0"/>
              </a:spcBef>
              <a:spcAft>
                <a:spcPts val="0"/>
              </a:spcAft>
              <a:buNone/>
              <a:defRPr sz="900">
                <a:latin typeface="Red Hat Text Medium"/>
                <a:ea typeface="Red Hat Text Medium"/>
                <a:cs typeface="Red Hat Text Medium"/>
                <a:sym typeface="Red Hat Text Medium"/>
              </a:defRPr>
            </a:lvl3pPr>
            <a:lvl4pPr lvl="3" rtl="0">
              <a:lnSpc>
                <a:spcPct val="115000"/>
              </a:lnSpc>
              <a:spcBef>
                <a:spcPts val="0"/>
              </a:spcBef>
              <a:spcAft>
                <a:spcPts val="0"/>
              </a:spcAft>
              <a:buNone/>
              <a:defRPr sz="900">
                <a:latin typeface="Red Hat Text Medium"/>
                <a:ea typeface="Red Hat Text Medium"/>
                <a:cs typeface="Red Hat Text Medium"/>
                <a:sym typeface="Red Hat Text Medium"/>
              </a:defRPr>
            </a:lvl4pPr>
            <a:lvl5pPr lvl="4" rtl="0">
              <a:lnSpc>
                <a:spcPct val="115000"/>
              </a:lnSpc>
              <a:spcBef>
                <a:spcPts val="0"/>
              </a:spcBef>
              <a:spcAft>
                <a:spcPts val="0"/>
              </a:spcAft>
              <a:buNone/>
              <a:defRPr sz="900">
                <a:latin typeface="Red Hat Text Medium"/>
                <a:ea typeface="Red Hat Text Medium"/>
                <a:cs typeface="Red Hat Text Medium"/>
                <a:sym typeface="Red Hat Text Medium"/>
              </a:defRPr>
            </a:lvl5pPr>
            <a:lvl6pPr lvl="5" rtl="0">
              <a:lnSpc>
                <a:spcPct val="115000"/>
              </a:lnSpc>
              <a:spcBef>
                <a:spcPts val="0"/>
              </a:spcBef>
              <a:spcAft>
                <a:spcPts val="0"/>
              </a:spcAft>
              <a:buNone/>
              <a:defRPr sz="900">
                <a:latin typeface="Red Hat Text Medium"/>
                <a:ea typeface="Red Hat Text Medium"/>
                <a:cs typeface="Red Hat Text Medium"/>
                <a:sym typeface="Red Hat Text Medium"/>
              </a:defRPr>
            </a:lvl6pPr>
            <a:lvl7pPr lvl="6" rtl="0">
              <a:lnSpc>
                <a:spcPct val="115000"/>
              </a:lnSpc>
              <a:spcBef>
                <a:spcPts val="0"/>
              </a:spcBef>
              <a:spcAft>
                <a:spcPts val="0"/>
              </a:spcAft>
              <a:buNone/>
              <a:defRPr sz="900">
                <a:latin typeface="Red Hat Text Medium"/>
                <a:ea typeface="Red Hat Text Medium"/>
                <a:cs typeface="Red Hat Text Medium"/>
                <a:sym typeface="Red Hat Text Medium"/>
              </a:defRPr>
            </a:lvl7pPr>
            <a:lvl8pPr lvl="7" rtl="0">
              <a:lnSpc>
                <a:spcPct val="115000"/>
              </a:lnSpc>
              <a:spcBef>
                <a:spcPts val="0"/>
              </a:spcBef>
              <a:spcAft>
                <a:spcPts val="0"/>
              </a:spcAft>
              <a:buNone/>
              <a:defRPr sz="900">
                <a:latin typeface="Red Hat Text Medium"/>
                <a:ea typeface="Red Hat Text Medium"/>
                <a:cs typeface="Red Hat Text Medium"/>
                <a:sym typeface="Red Hat Text Medium"/>
              </a:defRPr>
            </a:lvl8pPr>
            <a:lvl9pPr lvl="8" rtl="0">
              <a:lnSpc>
                <a:spcPct val="115000"/>
              </a:lnSpc>
              <a:spcBef>
                <a:spcPts val="0"/>
              </a:spcBef>
              <a:spcAft>
                <a:spcPts val="0"/>
              </a:spcAft>
              <a:buNone/>
              <a:defRPr sz="900">
                <a:latin typeface="Red Hat Text Medium"/>
                <a:ea typeface="Red Hat Text Medium"/>
                <a:cs typeface="Red Hat Text Medium"/>
                <a:sym typeface="Red Hat Text Medium"/>
              </a:defRPr>
            </a:lvl9pPr>
          </a:lstStyle>
          <a:p/>
        </p:txBody>
      </p:sp>
      <p:sp>
        <p:nvSpPr>
          <p:cNvPr id="1574" name="Google Shape;1574;p130"/>
          <p:cNvSpPr txBox="1"/>
          <p:nvPr>
            <p:ph idx="5" type="subTitle"/>
          </p:nvPr>
        </p:nvSpPr>
        <p:spPr>
          <a:xfrm>
            <a:off x="1531819" y="2177606"/>
            <a:ext cx="1580100" cy="506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1575" name="Google Shape;1575;p130"/>
          <p:cNvSpPr txBox="1"/>
          <p:nvPr>
            <p:ph idx="6" type="subTitle"/>
          </p:nvPr>
        </p:nvSpPr>
        <p:spPr>
          <a:xfrm>
            <a:off x="1197356" y="3302681"/>
            <a:ext cx="732000" cy="1761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100">
                <a:solidFill>
                  <a:schemeClr val="accent1"/>
                </a:solidFill>
              </a:defRPr>
            </a:lvl1pPr>
            <a:lvl2pPr lvl="1" rtl="0" algn="ctr">
              <a:lnSpc>
                <a:spcPct val="115000"/>
              </a:lnSpc>
              <a:spcBef>
                <a:spcPts val="0"/>
              </a:spcBef>
              <a:spcAft>
                <a:spcPts val="0"/>
              </a:spcAft>
              <a:buNone/>
              <a:defRPr sz="1100">
                <a:solidFill>
                  <a:schemeClr val="accent1"/>
                </a:solidFill>
              </a:defRPr>
            </a:lvl2pPr>
            <a:lvl3pPr lvl="2" rtl="0" algn="ctr">
              <a:lnSpc>
                <a:spcPct val="115000"/>
              </a:lnSpc>
              <a:spcBef>
                <a:spcPts val="0"/>
              </a:spcBef>
              <a:spcAft>
                <a:spcPts val="0"/>
              </a:spcAft>
              <a:buNone/>
              <a:defRPr sz="1100">
                <a:solidFill>
                  <a:schemeClr val="accent1"/>
                </a:solidFill>
              </a:defRPr>
            </a:lvl3pPr>
            <a:lvl4pPr lvl="3" rtl="0" algn="ctr">
              <a:lnSpc>
                <a:spcPct val="115000"/>
              </a:lnSpc>
              <a:spcBef>
                <a:spcPts val="0"/>
              </a:spcBef>
              <a:spcAft>
                <a:spcPts val="0"/>
              </a:spcAft>
              <a:buNone/>
              <a:defRPr sz="1100">
                <a:solidFill>
                  <a:schemeClr val="accent1"/>
                </a:solidFill>
              </a:defRPr>
            </a:lvl4pPr>
            <a:lvl5pPr lvl="4" rtl="0" algn="ctr">
              <a:lnSpc>
                <a:spcPct val="115000"/>
              </a:lnSpc>
              <a:spcBef>
                <a:spcPts val="0"/>
              </a:spcBef>
              <a:spcAft>
                <a:spcPts val="0"/>
              </a:spcAft>
              <a:buNone/>
              <a:defRPr sz="1100">
                <a:solidFill>
                  <a:schemeClr val="accent1"/>
                </a:solidFill>
              </a:defRPr>
            </a:lvl5pPr>
            <a:lvl6pPr lvl="5" rtl="0" algn="ctr">
              <a:lnSpc>
                <a:spcPct val="115000"/>
              </a:lnSpc>
              <a:spcBef>
                <a:spcPts val="0"/>
              </a:spcBef>
              <a:spcAft>
                <a:spcPts val="0"/>
              </a:spcAft>
              <a:buNone/>
              <a:defRPr sz="1100">
                <a:solidFill>
                  <a:schemeClr val="accent1"/>
                </a:solidFill>
              </a:defRPr>
            </a:lvl6pPr>
            <a:lvl7pPr lvl="6" rtl="0" algn="ctr">
              <a:lnSpc>
                <a:spcPct val="115000"/>
              </a:lnSpc>
              <a:spcBef>
                <a:spcPts val="0"/>
              </a:spcBef>
              <a:spcAft>
                <a:spcPts val="0"/>
              </a:spcAft>
              <a:buNone/>
              <a:defRPr sz="1100">
                <a:solidFill>
                  <a:schemeClr val="accent1"/>
                </a:solidFill>
              </a:defRPr>
            </a:lvl7pPr>
            <a:lvl8pPr lvl="7" rtl="0" algn="ctr">
              <a:lnSpc>
                <a:spcPct val="115000"/>
              </a:lnSpc>
              <a:spcBef>
                <a:spcPts val="0"/>
              </a:spcBef>
              <a:spcAft>
                <a:spcPts val="0"/>
              </a:spcAft>
              <a:buNone/>
              <a:defRPr sz="1100">
                <a:solidFill>
                  <a:schemeClr val="accent1"/>
                </a:solidFill>
              </a:defRPr>
            </a:lvl8pPr>
            <a:lvl9pPr lvl="8" rtl="0" algn="ctr">
              <a:lnSpc>
                <a:spcPct val="115000"/>
              </a:lnSpc>
              <a:spcBef>
                <a:spcPts val="0"/>
              </a:spcBef>
              <a:spcAft>
                <a:spcPts val="0"/>
              </a:spcAft>
              <a:buNone/>
              <a:defRPr sz="1100">
                <a:solidFill>
                  <a:schemeClr val="accent1"/>
                </a:solidFill>
              </a:defRPr>
            </a:lvl9pPr>
          </a:lstStyle>
          <a:p/>
        </p:txBody>
      </p:sp>
      <p:sp>
        <p:nvSpPr>
          <p:cNvPr id="1576" name="Google Shape;1576;p130"/>
          <p:cNvSpPr txBox="1"/>
          <p:nvPr>
            <p:ph idx="7" type="subTitle"/>
          </p:nvPr>
        </p:nvSpPr>
        <p:spPr>
          <a:xfrm>
            <a:off x="2459231" y="2919383"/>
            <a:ext cx="732000" cy="1761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100">
                <a:solidFill>
                  <a:schemeClr val="accent1"/>
                </a:solidFill>
              </a:defRPr>
            </a:lvl1pPr>
            <a:lvl2pPr lvl="1" rtl="0" algn="ctr">
              <a:lnSpc>
                <a:spcPct val="115000"/>
              </a:lnSpc>
              <a:spcBef>
                <a:spcPts val="0"/>
              </a:spcBef>
              <a:spcAft>
                <a:spcPts val="0"/>
              </a:spcAft>
              <a:buNone/>
              <a:defRPr sz="1100">
                <a:solidFill>
                  <a:schemeClr val="accent1"/>
                </a:solidFill>
              </a:defRPr>
            </a:lvl2pPr>
            <a:lvl3pPr lvl="2" rtl="0" algn="ctr">
              <a:lnSpc>
                <a:spcPct val="115000"/>
              </a:lnSpc>
              <a:spcBef>
                <a:spcPts val="0"/>
              </a:spcBef>
              <a:spcAft>
                <a:spcPts val="0"/>
              </a:spcAft>
              <a:buNone/>
              <a:defRPr sz="1100">
                <a:solidFill>
                  <a:schemeClr val="accent1"/>
                </a:solidFill>
              </a:defRPr>
            </a:lvl3pPr>
            <a:lvl4pPr lvl="3" rtl="0" algn="ctr">
              <a:lnSpc>
                <a:spcPct val="115000"/>
              </a:lnSpc>
              <a:spcBef>
                <a:spcPts val="0"/>
              </a:spcBef>
              <a:spcAft>
                <a:spcPts val="0"/>
              </a:spcAft>
              <a:buNone/>
              <a:defRPr sz="1100">
                <a:solidFill>
                  <a:schemeClr val="accent1"/>
                </a:solidFill>
              </a:defRPr>
            </a:lvl4pPr>
            <a:lvl5pPr lvl="4" rtl="0" algn="ctr">
              <a:lnSpc>
                <a:spcPct val="115000"/>
              </a:lnSpc>
              <a:spcBef>
                <a:spcPts val="0"/>
              </a:spcBef>
              <a:spcAft>
                <a:spcPts val="0"/>
              </a:spcAft>
              <a:buNone/>
              <a:defRPr sz="1100">
                <a:solidFill>
                  <a:schemeClr val="accent1"/>
                </a:solidFill>
              </a:defRPr>
            </a:lvl5pPr>
            <a:lvl6pPr lvl="5" rtl="0" algn="ctr">
              <a:lnSpc>
                <a:spcPct val="115000"/>
              </a:lnSpc>
              <a:spcBef>
                <a:spcPts val="0"/>
              </a:spcBef>
              <a:spcAft>
                <a:spcPts val="0"/>
              </a:spcAft>
              <a:buNone/>
              <a:defRPr sz="1100">
                <a:solidFill>
                  <a:schemeClr val="accent1"/>
                </a:solidFill>
              </a:defRPr>
            </a:lvl6pPr>
            <a:lvl7pPr lvl="6" rtl="0" algn="ctr">
              <a:lnSpc>
                <a:spcPct val="115000"/>
              </a:lnSpc>
              <a:spcBef>
                <a:spcPts val="0"/>
              </a:spcBef>
              <a:spcAft>
                <a:spcPts val="0"/>
              </a:spcAft>
              <a:buNone/>
              <a:defRPr sz="1100">
                <a:solidFill>
                  <a:schemeClr val="accent1"/>
                </a:solidFill>
              </a:defRPr>
            </a:lvl7pPr>
            <a:lvl8pPr lvl="7" rtl="0" algn="ctr">
              <a:lnSpc>
                <a:spcPct val="115000"/>
              </a:lnSpc>
              <a:spcBef>
                <a:spcPts val="0"/>
              </a:spcBef>
              <a:spcAft>
                <a:spcPts val="0"/>
              </a:spcAft>
              <a:buNone/>
              <a:defRPr sz="1100">
                <a:solidFill>
                  <a:schemeClr val="accent1"/>
                </a:solidFill>
              </a:defRPr>
            </a:lvl8pPr>
            <a:lvl9pPr lvl="8" rtl="0" algn="ctr">
              <a:lnSpc>
                <a:spcPct val="115000"/>
              </a:lnSpc>
              <a:spcBef>
                <a:spcPts val="0"/>
              </a:spcBef>
              <a:spcAft>
                <a:spcPts val="0"/>
              </a:spcAft>
              <a:buNone/>
              <a:defRPr sz="1100">
                <a:solidFill>
                  <a:schemeClr val="accent1"/>
                </a:solidFill>
              </a:defRPr>
            </a:lvl9pPr>
          </a:lstStyle>
          <a:p/>
        </p:txBody>
      </p:sp>
      <p:sp>
        <p:nvSpPr>
          <p:cNvPr id="1577" name="Google Shape;1577;p130"/>
          <p:cNvSpPr txBox="1"/>
          <p:nvPr>
            <p:ph idx="8" type="subTitle"/>
          </p:nvPr>
        </p:nvSpPr>
        <p:spPr>
          <a:xfrm>
            <a:off x="1285069" y="3564541"/>
            <a:ext cx="1580100" cy="2844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900">
                <a:latin typeface="Red Hat Text Medium"/>
                <a:ea typeface="Red Hat Text Medium"/>
                <a:cs typeface="Red Hat Text Medium"/>
                <a:sym typeface="Red Hat Text Medium"/>
              </a:defRPr>
            </a:lvl1pPr>
            <a:lvl2pPr lvl="1" rtl="0" algn="r">
              <a:lnSpc>
                <a:spcPct val="115000"/>
              </a:lnSpc>
              <a:spcBef>
                <a:spcPts val="0"/>
              </a:spcBef>
              <a:spcAft>
                <a:spcPts val="0"/>
              </a:spcAft>
              <a:buNone/>
              <a:defRPr sz="900">
                <a:latin typeface="Red Hat Text Medium"/>
                <a:ea typeface="Red Hat Text Medium"/>
                <a:cs typeface="Red Hat Text Medium"/>
                <a:sym typeface="Red Hat Text Medium"/>
              </a:defRPr>
            </a:lvl2pPr>
            <a:lvl3pPr lvl="2" rtl="0" algn="r">
              <a:lnSpc>
                <a:spcPct val="115000"/>
              </a:lnSpc>
              <a:spcBef>
                <a:spcPts val="0"/>
              </a:spcBef>
              <a:spcAft>
                <a:spcPts val="0"/>
              </a:spcAft>
              <a:buNone/>
              <a:defRPr sz="900">
                <a:latin typeface="Red Hat Text Medium"/>
                <a:ea typeface="Red Hat Text Medium"/>
                <a:cs typeface="Red Hat Text Medium"/>
                <a:sym typeface="Red Hat Text Medium"/>
              </a:defRPr>
            </a:lvl3pPr>
            <a:lvl4pPr lvl="3" rtl="0" algn="r">
              <a:lnSpc>
                <a:spcPct val="115000"/>
              </a:lnSpc>
              <a:spcBef>
                <a:spcPts val="0"/>
              </a:spcBef>
              <a:spcAft>
                <a:spcPts val="0"/>
              </a:spcAft>
              <a:buNone/>
              <a:defRPr sz="900">
                <a:latin typeface="Red Hat Text Medium"/>
                <a:ea typeface="Red Hat Text Medium"/>
                <a:cs typeface="Red Hat Text Medium"/>
                <a:sym typeface="Red Hat Text Medium"/>
              </a:defRPr>
            </a:lvl4pPr>
            <a:lvl5pPr lvl="4" rtl="0" algn="r">
              <a:lnSpc>
                <a:spcPct val="115000"/>
              </a:lnSpc>
              <a:spcBef>
                <a:spcPts val="0"/>
              </a:spcBef>
              <a:spcAft>
                <a:spcPts val="0"/>
              </a:spcAft>
              <a:buNone/>
              <a:defRPr sz="900">
                <a:latin typeface="Red Hat Text Medium"/>
                <a:ea typeface="Red Hat Text Medium"/>
                <a:cs typeface="Red Hat Text Medium"/>
                <a:sym typeface="Red Hat Text Medium"/>
              </a:defRPr>
            </a:lvl5pPr>
            <a:lvl6pPr lvl="5" rtl="0" algn="r">
              <a:lnSpc>
                <a:spcPct val="115000"/>
              </a:lnSpc>
              <a:spcBef>
                <a:spcPts val="0"/>
              </a:spcBef>
              <a:spcAft>
                <a:spcPts val="0"/>
              </a:spcAft>
              <a:buNone/>
              <a:defRPr sz="900">
                <a:latin typeface="Red Hat Text Medium"/>
                <a:ea typeface="Red Hat Text Medium"/>
                <a:cs typeface="Red Hat Text Medium"/>
                <a:sym typeface="Red Hat Text Medium"/>
              </a:defRPr>
            </a:lvl6pPr>
            <a:lvl7pPr lvl="6" rtl="0" algn="r">
              <a:lnSpc>
                <a:spcPct val="115000"/>
              </a:lnSpc>
              <a:spcBef>
                <a:spcPts val="0"/>
              </a:spcBef>
              <a:spcAft>
                <a:spcPts val="0"/>
              </a:spcAft>
              <a:buNone/>
              <a:defRPr sz="900">
                <a:latin typeface="Red Hat Text Medium"/>
                <a:ea typeface="Red Hat Text Medium"/>
                <a:cs typeface="Red Hat Text Medium"/>
                <a:sym typeface="Red Hat Text Medium"/>
              </a:defRPr>
            </a:lvl7pPr>
            <a:lvl8pPr lvl="7" rtl="0" algn="r">
              <a:lnSpc>
                <a:spcPct val="115000"/>
              </a:lnSpc>
              <a:spcBef>
                <a:spcPts val="0"/>
              </a:spcBef>
              <a:spcAft>
                <a:spcPts val="0"/>
              </a:spcAft>
              <a:buNone/>
              <a:defRPr sz="900">
                <a:latin typeface="Red Hat Text Medium"/>
                <a:ea typeface="Red Hat Text Medium"/>
                <a:cs typeface="Red Hat Text Medium"/>
                <a:sym typeface="Red Hat Text Medium"/>
              </a:defRPr>
            </a:lvl8pPr>
            <a:lvl9pPr lvl="8" rtl="0" algn="r">
              <a:lnSpc>
                <a:spcPct val="115000"/>
              </a:lnSpc>
              <a:spcBef>
                <a:spcPts val="0"/>
              </a:spcBef>
              <a:spcAft>
                <a:spcPts val="0"/>
              </a:spcAft>
              <a:buNone/>
              <a:defRPr sz="900">
                <a:latin typeface="Red Hat Text Medium"/>
                <a:ea typeface="Red Hat Text Medium"/>
                <a:cs typeface="Red Hat Text Medium"/>
                <a:sym typeface="Red Hat Text Medium"/>
              </a:defRPr>
            </a:lvl9pPr>
          </a:lstStyle>
          <a:p/>
        </p:txBody>
      </p:sp>
      <p:sp>
        <p:nvSpPr>
          <p:cNvPr id="1578" name="Google Shape;1578;p130"/>
          <p:cNvSpPr txBox="1"/>
          <p:nvPr>
            <p:ph idx="9" type="subTitle"/>
          </p:nvPr>
        </p:nvSpPr>
        <p:spPr>
          <a:xfrm>
            <a:off x="1285069" y="3869028"/>
            <a:ext cx="1580100" cy="5064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900"/>
            </a:lvl1pPr>
            <a:lvl2pPr lvl="1" rtl="0" algn="r">
              <a:lnSpc>
                <a:spcPct val="115000"/>
              </a:lnSpc>
              <a:spcBef>
                <a:spcPts val="0"/>
              </a:spcBef>
              <a:spcAft>
                <a:spcPts val="0"/>
              </a:spcAft>
              <a:buNone/>
              <a:defRPr sz="900"/>
            </a:lvl2pPr>
            <a:lvl3pPr lvl="2" rtl="0" algn="r">
              <a:lnSpc>
                <a:spcPct val="115000"/>
              </a:lnSpc>
              <a:spcBef>
                <a:spcPts val="0"/>
              </a:spcBef>
              <a:spcAft>
                <a:spcPts val="0"/>
              </a:spcAft>
              <a:buNone/>
              <a:defRPr sz="900"/>
            </a:lvl3pPr>
            <a:lvl4pPr lvl="3" rtl="0" algn="r">
              <a:lnSpc>
                <a:spcPct val="115000"/>
              </a:lnSpc>
              <a:spcBef>
                <a:spcPts val="0"/>
              </a:spcBef>
              <a:spcAft>
                <a:spcPts val="0"/>
              </a:spcAft>
              <a:buNone/>
              <a:defRPr sz="900"/>
            </a:lvl4pPr>
            <a:lvl5pPr lvl="4" rtl="0" algn="r">
              <a:lnSpc>
                <a:spcPct val="115000"/>
              </a:lnSpc>
              <a:spcBef>
                <a:spcPts val="0"/>
              </a:spcBef>
              <a:spcAft>
                <a:spcPts val="0"/>
              </a:spcAft>
              <a:buNone/>
              <a:defRPr sz="900"/>
            </a:lvl5pPr>
            <a:lvl6pPr lvl="5" rtl="0" algn="r">
              <a:lnSpc>
                <a:spcPct val="115000"/>
              </a:lnSpc>
              <a:spcBef>
                <a:spcPts val="0"/>
              </a:spcBef>
              <a:spcAft>
                <a:spcPts val="0"/>
              </a:spcAft>
              <a:buNone/>
              <a:defRPr sz="900"/>
            </a:lvl6pPr>
            <a:lvl7pPr lvl="6" rtl="0" algn="r">
              <a:lnSpc>
                <a:spcPct val="115000"/>
              </a:lnSpc>
              <a:spcBef>
                <a:spcPts val="0"/>
              </a:spcBef>
              <a:spcAft>
                <a:spcPts val="0"/>
              </a:spcAft>
              <a:buNone/>
              <a:defRPr sz="900"/>
            </a:lvl7pPr>
            <a:lvl8pPr lvl="7" rtl="0" algn="r">
              <a:lnSpc>
                <a:spcPct val="115000"/>
              </a:lnSpc>
              <a:spcBef>
                <a:spcPts val="0"/>
              </a:spcBef>
              <a:spcAft>
                <a:spcPts val="0"/>
              </a:spcAft>
              <a:buNone/>
              <a:defRPr sz="900"/>
            </a:lvl8pPr>
            <a:lvl9pPr lvl="8" rtl="0" algn="r">
              <a:lnSpc>
                <a:spcPct val="115000"/>
              </a:lnSpc>
              <a:spcBef>
                <a:spcPts val="0"/>
              </a:spcBef>
              <a:spcAft>
                <a:spcPts val="0"/>
              </a:spcAft>
              <a:buNone/>
              <a:defRPr sz="900"/>
            </a:lvl9pPr>
          </a:lstStyle>
          <a:p/>
        </p:txBody>
      </p:sp>
      <p:sp>
        <p:nvSpPr>
          <p:cNvPr id="1579" name="Google Shape;1579;p130"/>
          <p:cNvSpPr txBox="1"/>
          <p:nvPr/>
        </p:nvSpPr>
        <p:spPr>
          <a:xfrm>
            <a:off x="7551023" y="202377"/>
            <a:ext cx="1214100" cy="224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700">
                <a:latin typeface="Red Hat Text"/>
                <a:ea typeface="Red Hat Text"/>
                <a:cs typeface="Red Hat Text"/>
                <a:sym typeface="Red Hat Text"/>
              </a:rPr>
              <a:t>Shared Under NDA</a:t>
            </a:r>
            <a:endParaRPr sz="700">
              <a:latin typeface="Red Hat Text"/>
              <a:ea typeface="Red Hat Text"/>
              <a:cs typeface="Red Hat Text"/>
              <a:sym typeface="Red Hat Text"/>
            </a:endParaRPr>
          </a:p>
          <a:p>
            <a:pPr indent="0" lvl="0" marL="0" rtl="0" algn="r">
              <a:lnSpc>
                <a:spcPct val="150000"/>
              </a:lnSpc>
              <a:spcBef>
                <a:spcPts val="0"/>
              </a:spcBef>
              <a:spcAft>
                <a:spcPts val="0"/>
              </a:spcAft>
              <a:buNone/>
            </a:pPr>
            <a:r>
              <a:t/>
            </a:r>
            <a:endParaRPr b="1" sz="600">
              <a:solidFill>
                <a:srgbClr val="666666"/>
              </a:solidFill>
              <a:latin typeface="Overpass"/>
              <a:ea typeface="Overpass"/>
              <a:cs typeface="Overpass"/>
              <a:sym typeface="Overpass"/>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6">
  <p:cSld name="CUSTOM_4_36">
    <p:spTree>
      <p:nvGrpSpPr>
        <p:cNvPr id="1580" name="Shape 1580"/>
        <p:cNvGrpSpPr/>
        <p:nvPr/>
      </p:nvGrpSpPr>
      <p:grpSpPr>
        <a:xfrm>
          <a:off x="0" y="0"/>
          <a:ext cx="0" cy="0"/>
          <a:chOff x="0" y="0"/>
          <a:chExt cx="0" cy="0"/>
        </a:xfrm>
      </p:grpSpPr>
      <p:sp>
        <p:nvSpPr>
          <p:cNvPr id="1581" name="Google Shape;1581;p131"/>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582" name="Google Shape;1582;p13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583" name="Google Shape;1583;p13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584" name="Google Shape;1584;p13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585" name="Google Shape;1585;p13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586" name="Google Shape;1586;p131"/>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new in OpenShift 4.5</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8">
  <p:cSld name="CUSTOM_4_37">
    <p:spTree>
      <p:nvGrpSpPr>
        <p:cNvPr id="1587" name="Shape 1587"/>
        <p:cNvGrpSpPr/>
        <p:nvPr/>
      </p:nvGrpSpPr>
      <p:grpSpPr>
        <a:xfrm>
          <a:off x="0" y="0"/>
          <a:ext cx="0" cy="0"/>
          <a:chOff x="0" y="0"/>
          <a:chExt cx="0" cy="0"/>
        </a:xfrm>
      </p:grpSpPr>
      <p:sp>
        <p:nvSpPr>
          <p:cNvPr id="1588" name="Google Shape;1588;p132"/>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1900">
                <a:solidFill>
                  <a:srgbClr val="000000"/>
                </a:solidFill>
              </a:defRPr>
            </a:lvl1pPr>
            <a:lvl2pPr lvl="1" rtl="0" algn="ctr">
              <a:lnSpc>
                <a:spcPct val="130000"/>
              </a:lnSpc>
              <a:spcBef>
                <a:spcPts val="0"/>
              </a:spcBef>
              <a:spcAft>
                <a:spcPts val="0"/>
              </a:spcAft>
              <a:buNone/>
              <a:defRPr sz="1900">
                <a:solidFill>
                  <a:srgbClr val="000000"/>
                </a:solidFill>
              </a:defRPr>
            </a:lvl2pPr>
            <a:lvl3pPr lvl="2" rtl="0" algn="ctr">
              <a:lnSpc>
                <a:spcPct val="130000"/>
              </a:lnSpc>
              <a:spcBef>
                <a:spcPts val="0"/>
              </a:spcBef>
              <a:spcAft>
                <a:spcPts val="0"/>
              </a:spcAft>
              <a:buNone/>
              <a:defRPr sz="1900">
                <a:solidFill>
                  <a:srgbClr val="000000"/>
                </a:solidFill>
              </a:defRPr>
            </a:lvl3pPr>
            <a:lvl4pPr lvl="3" rtl="0" algn="ctr">
              <a:lnSpc>
                <a:spcPct val="130000"/>
              </a:lnSpc>
              <a:spcBef>
                <a:spcPts val="0"/>
              </a:spcBef>
              <a:spcAft>
                <a:spcPts val="0"/>
              </a:spcAft>
              <a:buNone/>
              <a:defRPr sz="1900">
                <a:solidFill>
                  <a:srgbClr val="000000"/>
                </a:solidFill>
              </a:defRPr>
            </a:lvl4pPr>
            <a:lvl5pPr lvl="4" rtl="0" algn="ctr">
              <a:lnSpc>
                <a:spcPct val="130000"/>
              </a:lnSpc>
              <a:spcBef>
                <a:spcPts val="0"/>
              </a:spcBef>
              <a:spcAft>
                <a:spcPts val="0"/>
              </a:spcAft>
              <a:buNone/>
              <a:defRPr sz="1900">
                <a:solidFill>
                  <a:srgbClr val="000000"/>
                </a:solidFill>
              </a:defRPr>
            </a:lvl5pPr>
            <a:lvl6pPr lvl="5" rtl="0" algn="ctr">
              <a:lnSpc>
                <a:spcPct val="130000"/>
              </a:lnSpc>
              <a:spcBef>
                <a:spcPts val="0"/>
              </a:spcBef>
              <a:spcAft>
                <a:spcPts val="0"/>
              </a:spcAft>
              <a:buNone/>
              <a:defRPr sz="1900">
                <a:solidFill>
                  <a:srgbClr val="000000"/>
                </a:solidFill>
              </a:defRPr>
            </a:lvl6pPr>
            <a:lvl7pPr lvl="6" rtl="0" algn="ctr">
              <a:lnSpc>
                <a:spcPct val="130000"/>
              </a:lnSpc>
              <a:spcBef>
                <a:spcPts val="0"/>
              </a:spcBef>
              <a:spcAft>
                <a:spcPts val="0"/>
              </a:spcAft>
              <a:buNone/>
              <a:defRPr sz="1900">
                <a:solidFill>
                  <a:srgbClr val="000000"/>
                </a:solidFill>
              </a:defRPr>
            </a:lvl7pPr>
            <a:lvl8pPr lvl="7" rtl="0" algn="ctr">
              <a:lnSpc>
                <a:spcPct val="130000"/>
              </a:lnSpc>
              <a:spcBef>
                <a:spcPts val="0"/>
              </a:spcBef>
              <a:spcAft>
                <a:spcPts val="0"/>
              </a:spcAft>
              <a:buNone/>
              <a:defRPr sz="1900">
                <a:solidFill>
                  <a:srgbClr val="000000"/>
                </a:solidFill>
              </a:defRPr>
            </a:lvl8pPr>
            <a:lvl9pPr lvl="8" rtl="0" algn="ctr">
              <a:lnSpc>
                <a:spcPct val="130000"/>
              </a:lnSpc>
              <a:spcBef>
                <a:spcPts val="0"/>
              </a:spcBef>
              <a:spcAft>
                <a:spcPts val="0"/>
              </a:spcAft>
              <a:buNone/>
              <a:defRPr sz="1900">
                <a:solidFill>
                  <a:srgbClr val="000000"/>
                </a:solidFill>
              </a:defRPr>
            </a:lvl9pPr>
          </a:lstStyle>
          <a:p/>
        </p:txBody>
      </p:sp>
      <p:cxnSp>
        <p:nvCxnSpPr>
          <p:cNvPr id="1589" name="Google Shape;1589;p13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590" name="Google Shape;1590;p132"/>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1591" name="Google Shape;1591;p13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592" name="Google Shape;1592;p132"/>
          <p:cNvSpPr txBox="1"/>
          <p:nvPr/>
        </p:nvSpPr>
        <p:spPr>
          <a:xfrm>
            <a:off x="7551023" y="202377"/>
            <a:ext cx="12141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REQUIRES NDA</a:t>
            </a:r>
            <a:endParaRPr b="1" sz="600">
              <a:solidFill>
                <a:srgbClr val="666666"/>
              </a:solidFill>
              <a:latin typeface="Overpass"/>
              <a:ea typeface="Overpass"/>
              <a:cs typeface="Overpass"/>
              <a:sym typeface="Overpass"/>
            </a:endParaRPr>
          </a:p>
        </p:txBody>
      </p:sp>
      <p:pic>
        <p:nvPicPr>
          <p:cNvPr id="1593" name="Google Shape;1593;p13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594" name="Google Shape;1594;p132"/>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400">
                <a:solidFill>
                  <a:srgbClr val="4D4D4F"/>
                </a:solidFill>
              </a:defRPr>
            </a:lvl1pPr>
            <a:lvl2pPr lvl="1" rtl="0">
              <a:lnSpc>
                <a:spcPct val="142000"/>
              </a:lnSpc>
              <a:spcBef>
                <a:spcPts val="0"/>
              </a:spcBef>
              <a:spcAft>
                <a:spcPts val="0"/>
              </a:spcAft>
              <a:buNone/>
              <a:defRPr sz="400">
                <a:solidFill>
                  <a:srgbClr val="4D4D4F"/>
                </a:solidFill>
              </a:defRPr>
            </a:lvl2pPr>
            <a:lvl3pPr lvl="2" rtl="0">
              <a:lnSpc>
                <a:spcPct val="142000"/>
              </a:lnSpc>
              <a:spcBef>
                <a:spcPts val="0"/>
              </a:spcBef>
              <a:spcAft>
                <a:spcPts val="0"/>
              </a:spcAft>
              <a:buNone/>
              <a:defRPr sz="400">
                <a:solidFill>
                  <a:srgbClr val="4D4D4F"/>
                </a:solidFill>
              </a:defRPr>
            </a:lvl3pPr>
            <a:lvl4pPr lvl="3" rtl="0">
              <a:lnSpc>
                <a:spcPct val="142000"/>
              </a:lnSpc>
              <a:spcBef>
                <a:spcPts val="0"/>
              </a:spcBef>
              <a:spcAft>
                <a:spcPts val="0"/>
              </a:spcAft>
              <a:buNone/>
              <a:defRPr sz="400">
                <a:solidFill>
                  <a:srgbClr val="4D4D4F"/>
                </a:solidFill>
              </a:defRPr>
            </a:lvl4pPr>
            <a:lvl5pPr lvl="4" rtl="0">
              <a:lnSpc>
                <a:spcPct val="142000"/>
              </a:lnSpc>
              <a:spcBef>
                <a:spcPts val="0"/>
              </a:spcBef>
              <a:spcAft>
                <a:spcPts val="0"/>
              </a:spcAft>
              <a:buNone/>
              <a:defRPr sz="400">
                <a:solidFill>
                  <a:srgbClr val="4D4D4F"/>
                </a:solidFill>
              </a:defRPr>
            </a:lvl5pPr>
            <a:lvl6pPr lvl="5" rtl="0">
              <a:lnSpc>
                <a:spcPct val="142000"/>
              </a:lnSpc>
              <a:spcBef>
                <a:spcPts val="0"/>
              </a:spcBef>
              <a:spcAft>
                <a:spcPts val="0"/>
              </a:spcAft>
              <a:buNone/>
              <a:defRPr sz="400">
                <a:solidFill>
                  <a:srgbClr val="4D4D4F"/>
                </a:solidFill>
              </a:defRPr>
            </a:lvl6pPr>
            <a:lvl7pPr lvl="6" rtl="0">
              <a:lnSpc>
                <a:spcPct val="142000"/>
              </a:lnSpc>
              <a:spcBef>
                <a:spcPts val="0"/>
              </a:spcBef>
              <a:spcAft>
                <a:spcPts val="0"/>
              </a:spcAft>
              <a:buNone/>
              <a:defRPr sz="400">
                <a:solidFill>
                  <a:srgbClr val="4D4D4F"/>
                </a:solidFill>
              </a:defRPr>
            </a:lvl7pPr>
            <a:lvl8pPr lvl="7" rtl="0">
              <a:lnSpc>
                <a:spcPct val="142000"/>
              </a:lnSpc>
              <a:spcBef>
                <a:spcPts val="0"/>
              </a:spcBef>
              <a:spcAft>
                <a:spcPts val="0"/>
              </a:spcAft>
              <a:buNone/>
              <a:defRPr sz="400">
                <a:solidFill>
                  <a:srgbClr val="4D4D4F"/>
                </a:solidFill>
              </a:defRPr>
            </a:lvl8pPr>
            <a:lvl9pPr lvl="8" rtl="0">
              <a:lnSpc>
                <a:spcPct val="142000"/>
              </a:lnSpc>
              <a:spcBef>
                <a:spcPts val="0"/>
              </a:spcBef>
              <a:spcAft>
                <a:spcPts val="0"/>
              </a:spcAft>
              <a:buNone/>
              <a:defRPr sz="400">
                <a:solidFill>
                  <a:srgbClr val="4D4D4F"/>
                </a:solidFill>
              </a:defRPr>
            </a:lvl9pPr>
          </a:lstStyle>
          <a:p/>
        </p:txBody>
      </p:sp>
      <p:sp>
        <p:nvSpPr>
          <p:cNvPr id="1595" name="Google Shape;1595;p132"/>
          <p:cNvSpPr txBox="1"/>
          <p:nvPr/>
        </p:nvSpPr>
        <p:spPr>
          <a:xfrm>
            <a:off x="475725" y="255477"/>
            <a:ext cx="2208300" cy="171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t/>
            </a:r>
            <a:endParaRPr b="1" sz="600">
              <a:solidFill>
                <a:srgbClr val="4D4D4F"/>
              </a:solidFill>
              <a:latin typeface="Overpass"/>
              <a:ea typeface="Overpass"/>
              <a:cs typeface="Overpass"/>
              <a:sym typeface="Overpas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illustrated">
  <p:cSld name="CUSTOM_3_1_1">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14"/>
          <p:cNvSpPr txBox="1"/>
          <p:nvPr>
            <p:ph type="title"/>
          </p:nvPr>
        </p:nvSpPr>
        <p:spPr>
          <a:xfrm>
            <a:off x="4255575" y="1224713"/>
            <a:ext cx="3777900" cy="2912100"/>
          </a:xfrm>
          <a:prstGeom prst="rect">
            <a:avLst/>
          </a:prstGeom>
        </p:spPr>
        <p:txBody>
          <a:bodyPr anchorCtr="0" anchor="t" bIns="91425" lIns="91425" spcFirstLastPara="1" rIns="91425" wrap="square" tIns="91425">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67" name="Google Shape;67;p14"/>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68" name="Google Shape;68;p1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69" name="Google Shape;69;p14"/>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70" name="Google Shape;70;p14"/>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1 1">
  <p:cSld name="CUSTOM_4_26_2">
    <p:spTree>
      <p:nvGrpSpPr>
        <p:cNvPr id="1596" name="Shape 1596"/>
        <p:cNvGrpSpPr/>
        <p:nvPr/>
      </p:nvGrpSpPr>
      <p:grpSpPr>
        <a:xfrm>
          <a:off x="0" y="0"/>
          <a:ext cx="0" cy="0"/>
          <a:chOff x="0" y="0"/>
          <a:chExt cx="0" cy="0"/>
        </a:xfrm>
      </p:grpSpPr>
      <p:sp>
        <p:nvSpPr>
          <p:cNvPr id="1597" name="Google Shape;1597;p133"/>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598" name="Google Shape;1598;p13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599" name="Google Shape;1599;p13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600" name="Google Shape;1600;p13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601" name="Google Shape;1601;p13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602" name="Google Shape;1602;p13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603" name="Google Shape;1603;p133"/>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1604" name="Google Shape;1604;p133"/>
          <p:cNvSpPr txBox="1"/>
          <p:nvPr/>
        </p:nvSpPr>
        <p:spPr>
          <a:xfrm>
            <a:off x="791400" y="1556975"/>
            <a:ext cx="7655700" cy="29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Overpass Light"/>
              <a:ea typeface="Overpass Light"/>
              <a:cs typeface="Overpass Light"/>
              <a:sym typeface="Overpass Light"/>
            </a:endParaRPr>
          </a:p>
        </p:txBody>
      </p:sp>
      <p:sp>
        <p:nvSpPr>
          <p:cNvPr id="1605" name="Google Shape;1605;p133"/>
          <p:cNvSpPr/>
          <p:nvPr/>
        </p:nvSpPr>
        <p:spPr>
          <a:xfrm>
            <a:off x="7911550" y="278300"/>
            <a:ext cx="904500" cy="303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33"/>
          <p:cNvSpPr/>
          <p:nvPr/>
        </p:nvSpPr>
        <p:spPr>
          <a:xfrm>
            <a:off x="7059350" y="4707875"/>
            <a:ext cx="974100" cy="2583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33"/>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3">
  <p:cSld name="CUSTOM_4_5_3">
    <p:spTree>
      <p:nvGrpSpPr>
        <p:cNvPr id="1608" name="Shape 1608"/>
        <p:cNvGrpSpPr/>
        <p:nvPr/>
      </p:nvGrpSpPr>
      <p:grpSpPr>
        <a:xfrm>
          <a:off x="0" y="0"/>
          <a:ext cx="0" cy="0"/>
          <a:chOff x="0" y="0"/>
          <a:chExt cx="0" cy="0"/>
        </a:xfrm>
      </p:grpSpPr>
      <p:sp>
        <p:nvSpPr>
          <p:cNvPr id="1609" name="Google Shape;1609;p134"/>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610" name="Google Shape;1610;p13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611" name="Google Shape;1611;p13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612" name="Google Shape;1612;p13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613" name="Google Shape;1613;p13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614" name="Google Shape;1614;p134"/>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1615" name="Google Shape;1615;p134"/>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 Q3CY2020</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6">
  <p:cSld name="CUSTOM_4_33_1">
    <p:bg>
      <p:bgPr>
        <a:blipFill>
          <a:blip r:embed="rId2">
            <a:alphaModFix/>
          </a:blip>
          <a:stretch>
            <a:fillRect/>
          </a:stretch>
        </a:blipFill>
      </p:bgPr>
    </p:bg>
    <p:spTree>
      <p:nvGrpSpPr>
        <p:cNvPr id="1616" name="Shape 1616"/>
        <p:cNvGrpSpPr/>
        <p:nvPr/>
      </p:nvGrpSpPr>
      <p:grpSpPr>
        <a:xfrm>
          <a:off x="0" y="0"/>
          <a:ext cx="0" cy="0"/>
          <a:chOff x="0" y="0"/>
          <a:chExt cx="0" cy="0"/>
        </a:xfrm>
      </p:grpSpPr>
      <p:sp>
        <p:nvSpPr>
          <p:cNvPr id="1617" name="Google Shape;1617;p13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618" name="Google Shape;1618;p135"/>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1619" name="Google Shape;1619;p13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20" name="Google Shape;1620;p135"/>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1621" name="Google Shape;1621;p135"/>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622" name="Google Shape;1622;p135"/>
          <p:cNvSpPr txBox="1"/>
          <p:nvPr>
            <p:ph idx="3" type="subTitle"/>
          </p:nvPr>
        </p:nvSpPr>
        <p:spPr>
          <a:xfrm>
            <a:off x="16924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1623" name="Google Shape;1623;p13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624" name="Google Shape;1624;p13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7">
  <p:cSld name="CUSTOM_4_33_2">
    <p:bg>
      <p:bgPr>
        <a:blipFill>
          <a:blip r:embed="rId2">
            <a:alphaModFix/>
          </a:blip>
          <a:stretch>
            <a:fillRect/>
          </a:stretch>
        </a:blipFill>
      </p:bgPr>
    </p:bg>
    <p:spTree>
      <p:nvGrpSpPr>
        <p:cNvPr id="1625" name="Shape 1625"/>
        <p:cNvGrpSpPr/>
        <p:nvPr/>
      </p:nvGrpSpPr>
      <p:grpSpPr>
        <a:xfrm>
          <a:off x="0" y="0"/>
          <a:ext cx="0" cy="0"/>
          <a:chOff x="0" y="0"/>
          <a:chExt cx="0" cy="0"/>
        </a:xfrm>
      </p:grpSpPr>
      <p:sp>
        <p:nvSpPr>
          <p:cNvPr id="1626" name="Google Shape;1626;p13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627" name="Google Shape;1627;p136"/>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1628" name="Google Shape;1628;p13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29" name="Google Shape;1629;p136"/>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1630" name="Google Shape;1630;p136"/>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631" name="Google Shape;1631;p136"/>
          <p:cNvSpPr txBox="1"/>
          <p:nvPr>
            <p:ph idx="3" type="subTitle"/>
          </p:nvPr>
        </p:nvSpPr>
        <p:spPr>
          <a:xfrm>
            <a:off x="16924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1632" name="Google Shape;1632;p13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633" name="Google Shape;1633;p13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4">
  <p:cSld name="CUSTOM_4_5_4">
    <p:spTree>
      <p:nvGrpSpPr>
        <p:cNvPr id="1634" name="Shape 1634"/>
        <p:cNvGrpSpPr/>
        <p:nvPr/>
      </p:nvGrpSpPr>
      <p:grpSpPr>
        <a:xfrm>
          <a:off x="0" y="0"/>
          <a:ext cx="0" cy="0"/>
          <a:chOff x="0" y="0"/>
          <a:chExt cx="0" cy="0"/>
        </a:xfrm>
      </p:grpSpPr>
      <p:sp>
        <p:nvSpPr>
          <p:cNvPr id="1635" name="Google Shape;1635;p137"/>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636" name="Google Shape;1636;p13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637" name="Google Shape;1637;p13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638" name="Google Shape;1638;p13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639" name="Google Shape;1639;p13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640" name="Google Shape;1640;p137"/>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9">
  <p:cSld name="CUSTOM_4_38">
    <p:spTree>
      <p:nvGrpSpPr>
        <p:cNvPr id="1641" name="Shape 1641"/>
        <p:cNvGrpSpPr/>
        <p:nvPr/>
      </p:nvGrpSpPr>
      <p:grpSpPr>
        <a:xfrm>
          <a:off x="0" y="0"/>
          <a:ext cx="0" cy="0"/>
          <a:chOff x="0" y="0"/>
          <a:chExt cx="0" cy="0"/>
        </a:xfrm>
      </p:grpSpPr>
      <p:sp>
        <p:nvSpPr>
          <p:cNvPr id="1642" name="Google Shape;1642;p138"/>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643" name="Google Shape;1643;p13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644" name="Google Shape;1644;p13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645" name="Google Shape;1645;p13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646" name="Google Shape;1646;p13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647" name="Google Shape;1647;p138"/>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new in OpenShift 4.6</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1 2">
  <p:cSld name="CUSTOM_4_26_3">
    <p:spTree>
      <p:nvGrpSpPr>
        <p:cNvPr id="1648" name="Shape 1648"/>
        <p:cNvGrpSpPr/>
        <p:nvPr/>
      </p:nvGrpSpPr>
      <p:grpSpPr>
        <a:xfrm>
          <a:off x="0" y="0"/>
          <a:ext cx="0" cy="0"/>
          <a:chOff x="0" y="0"/>
          <a:chExt cx="0" cy="0"/>
        </a:xfrm>
      </p:grpSpPr>
      <p:sp>
        <p:nvSpPr>
          <p:cNvPr id="1649" name="Google Shape;1649;p139"/>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650" name="Google Shape;1650;p13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651" name="Google Shape;1651;p13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652" name="Google Shape;1652;p13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653" name="Google Shape;1653;p13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654" name="Google Shape;1654;p13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655" name="Google Shape;1655;p139"/>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1656" name="Google Shape;1656;p139"/>
          <p:cNvSpPr txBox="1"/>
          <p:nvPr/>
        </p:nvSpPr>
        <p:spPr>
          <a:xfrm>
            <a:off x="791400" y="1556975"/>
            <a:ext cx="7655700" cy="29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Overpass Light"/>
              <a:ea typeface="Overpass Light"/>
              <a:cs typeface="Overpass Light"/>
              <a:sym typeface="Overpass Light"/>
            </a:endParaRPr>
          </a:p>
        </p:txBody>
      </p:sp>
      <p:sp>
        <p:nvSpPr>
          <p:cNvPr id="1657" name="Google Shape;1657;p139"/>
          <p:cNvSpPr/>
          <p:nvPr/>
        </p:nvSpPr>
        <p:spPr>
          <a:xfrm>
            <a:off x="7911550" y="278300"/>
            <a:ext cx="904500" cy="303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39"/>
          <p:cNvSpPr/>
          <p:nvPr/>
        </p:nvSpPr>
        <p:spPr>
          <a:xfrm>
            <a:off x="7059350" y="4707875"/>
            <a:ext cx="974100" cy="2583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39"/>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New  in OpenShift 4.6</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1">
  <p:cSld name="CUSTOM_1_1">
    <p:spTree>
      <p:nvGrpSpPr>
        <p:cNvPr id="1660" name="Shape 1660"/>
        <p:cNvGrpSpPr/>
        <p:nvPr/>
      </p:nvGrpSpPr>
      <p:grpSpPr>
        <a:xfrm>
          <a:off x="0" y="0"/>
          <a:ext cx="0" cy="0"/>
          <a:chOff x="0" y="0"/>
          <a:chExt cx="0" cy="0"/>
        </a:xfrm>
      </p:grpSpPr>
      <p:sp>
        <p:nvSpPr>
          <p:cNvPr id="1661" name="Google Shape;1661;p140"/>
          <p:cNvSpPr txBox="1"/>
          <p:nvPr>
            <p:ph idx="1" type="body"/>
          </p:nvPr>
        </p:nvSpPr>
        <p:spPr>
          <a:xfrm>
            <a:off x="826700" y="1625925"/>
            <a:ext cx="7490700" cy="26448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40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40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40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40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40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40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40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400"/>
              </a:spcBef>
              <a:spcAft>
                <a:spcPts val="400"/>
              </a:spcAft>
              <a:buSzPts val="1000"/>
              <a:buFont typeface="Proxima Nova"/>
              <a:buChar char="･"/>
              <a:defRPr>
                <a:latin typeface="Proxima Nova"/>
                <a:ea typeface="Proxima Nova"/>
                <a:cs typeface="Proxima Nova"/>
                <a:sym typeface="Proxima Nova"/>
              </a:defRPr>
            </a:lvl9pPr>
          </a:lstStyle>
          <a:p/>
        </p:txBody>
      </p:sp>
      <p:sp>
        <p:nvSpPr>
          <p:cNvPr id="1662" name="Google Shape;1662;p140"/>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sp>
        <p:nvSpPr>
          <p:cNvPr id="1663" name="Google Shape;1663;p140"/>
          <p:cNvSpPr txBox="1"/>
          <p:nvPr>
            <p:ph idx="2" type="subTitle"/>
          </p:nvPr>
        </p:nvSpPr>
        <p:spPr>
          <a:xfrm>
            <a:off x="826650" y="929775"/>
            <a:ext cx="7490700" cy="656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400"/>
              </a:spcBef>
              <a:spcAft>
                <a:spcPts val="0"/>
              </a:spcAft>
              <a:buNone/>
              <a:defRPr>
                <a:latin typeface="Proxima Nova"/>
                <a:ea typeface="Proxima Nova"/>
                <a:cs typeface="Proxima Nova"/>
                <a:sym typeface="Proxima Nova"/>
              </a:defRPr>
            </a:lvl2pPr>
            <a:lvl3pPr lvl="2" rtl="0">
              <a:lnSpc>
                <a:spcPct val="100000"/>
              </a:lnSpc>
              <a:spcBef>
                <a:spcPts val="400"/>
              </a:spcBef>
              <a:spcAft>
                <a:spcPts val="0"/>
              </a:spcAft>
              <a:buNone/>
              <a:defRPr>
                <a:latin typeface="Proxima Nova"/>
                <a:ea typeface="Proxima Nova"/>
                <a:cs typeface="Proxima Nova"/>
                <a:sym typeface="Proxima Nova"/>
              </a:defRPr>
            </a:lvl3pPr>
            <a:lvl4pPr lvl="3" rtl="0">
              <a:lnSpc>
                <a:spcPct val="100000"/>
              </a:lnSpc>
              <a:spcBef>
                <a:spcPts val="400"/>
              </a:spcBef>
              <a:spcAft>
                <a:spcPts val="0"/>
              </a:spcAft>
              <a:buNone/>
              <a:defRPr>
                <a:latin typeface="Proxima Nova"/>
                <a:ea typeface="Proxima Nova"/>
                <a:cs typeface="Proxima Nova"/>
                <a:sym typeface="Proxima Nova"/>
              </a:defRPr>
            </a:lvl4pPr>
            <a:lvl5pPr lvl="4" rtl="0">
              <a:lnSpc>
                <a:spcPct val="100000"/>
              </a:lnSpc>
              <a:spcBef>
                <a:spcPts val="400"/>
              </a:spcBef>
              <a:spcAft>
                <a:spcPts val="0"/>
              </a:spcAft>
              <a:buNone/>
              <a:defRPr>
                <a:latin typeface="Proxima Nova"/>
                <a:ea typeface="Proxima Nova"/>
                <a:cs typeface="Proxima Nova"/>
                <a:sym typeface="Proxima Nova"/>
              </a:defRPr>
            </a:lvl5pPr>
            <a:lvl6pPr lvl="5" rtl="0">
              <a:lnSpc>
                <a:spcPct val="100000"/>
              </a:lnSpc>
              <a:spcBef>
                <a:spcPts val="400"/>
              </a:spcBef>
              <a:spcAft>
                <a:spcPts val="0"/>
              </a:spcAft>
              <a:buNone/>
              <a:defRPr>
                <a:latin typeface="Proxima Nova"/>
                <a:ea typeface="Proxima Nova"/>
                <a:cs typeface="Proxima Nova"/>
                <a:sym typeface="Proxima Nova"/>
              </a:defRPr>
            </a:lvl6pPr>
            <a:lvl7pPr lvl="6" rtl="0">
              <a:lnSpc>
                <a:spcPct val="100000"/>
              </a:lnSpc>
              <a:spcBef>
                <a:spcPts val="400"/>
              </a:spcBef>
              <a:spcAft>
                <a:spcPts val="0"/>
              </a:spcAft>
              <a:buNone/>
              <a:defRPr>
                <a:latin typeface="Proxima Nova"/>
                <a:ea typeface="Proxima Nova"/>
                <a:cs typeface="Proxima Nova"/>
                <a:sym typeface="Proxima Nova"/>
              </a:defRPr>
            </a:lvl7pPr>
            <a:lvl8pPr lvl="7" rtl="0">
              <a:lnSpc>
                <a:spcPct val="100000"/>
              </a:lnSpc>
              <a:spcBef>
                <a:spcPts val="400"/>
              </a:spcBef>
              <a:spcAft>
                <a:spcPts val="0"/>
              </a:spcAft>
              <a:buNone/>
              <a:defRPr>
                <a:latin typeface="Proxima Nova"/>
                <a:ea typeface="Proxima Nova"/>
                <a:cs typeface="Proxima Nova"/>
                <a:sym typeface="Proxima Nova"/>
              </a:defRPr>
            </a:lvl8pPr>
            <a:lvl9pPr lvl="8" rtl="0">
              <a:lnSpc>
                <a:spcPct val="100000"/>
              </a:lnSpc>
              <a:spcBef>
                <a:spcPts val="400"/>
              </a:spcBef>
              <a:spcAft>
                <a:spcPts val="400"/>
              </a:spcAft>
              <a:buNone/>
              <a:defRPr>
                <a:latin typeface="Proxima Nova"/>
                <a:ea typeface="Proxima Nova"/>
                <a:cs typeface="Proxima Nova"/>
                <a:sym typeface="Proxima Nova"/>
              </a:defRPr>
            </a:lvl9pPr>
          </a:lstStyle>
          <a:p/>
        </p:txBody>
      </p:sp>
      <p:pic>
        <p:nvPicPr>
          <p:cNvPr id="1664" name="Google Shape;1664;p14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cxnSp>
        <p:nvCxnSpPr>
          <p:cNvPr id="1665" name="Google Shape;1665;p14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666" name="Google Shape;1666;p14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667" name="Google Shape;1667;p14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6">
  <p:cSld name="CUSTOM_4_22_1">
    <p:spTree>
      <p:nvGrpSpPr>
        <p:cNvPr id="1668" name="Shape 1668"/>
        <p:cNvGrpSpPr/>
        <p:nvPr/>
      </p:nvGrpSpPr>
      <p:grpSpPr>
        <a:xfrm>
          <a:off x="0" y="0"/>
          <a:ext cx="0" cy="0"/>
          <a:chOff x="0" y="0"/>
          <a:chExt cx="0" cy="0"/>
        </a:xfrm>
      </p:grpSpPr>
      <p:sp>
        <p:nvSpPr>
          <p:cNvPr id="1669" name="Google Shape;1669;p141"/>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670" name="Google Shape;1670;p14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671" name="Google Shape;1671;p14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672" name="Google Shape;1672;p14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673" name="Google Shape;1673;p14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674" name="Google Shape;1674;p141"/>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1">
  <p:cSld name="CUSTOM_4_6_1">
    <p:spTree>
      <p:nvGrpSpPr>
        <p:cNvPr id="1675" name="Shape 1675"/>
        <p:cNvGrpSpPr/>
        <p:nvPr/>
      </p:nvGrpSpPr>
      <p:grpSpPr>
        <a:xfrm>
          <a:off x="0" y="0"/>
          <a:ext cx="0" cy="0"/>
          <a:chOff x="0" y="0"/>
          <a:chExt cx="0" cy="0"/>
        </a:xfrm>
      </p:grpSpPr>
      <p:cxnSp>
        <p:nvCxnSpPr>
          <p:cNvPr id="1676" name="Google Shape;1676;p14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677" name="Google Shape;1677;p142"/>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678" name="Google Shape;1678;p14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79" name="Google Shape;1679;p14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680" name="Google Shape;1680;p142"/>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681" name="Google Shape;1681;p142"/>
          <p:cNvSpPr txBox="1"/>
          <p:nvPr>
            <p:ph idx="2" type="subTitle"/>
          </p:nvPr>
        </p:nvSpPr>
        <p:spPr>
          <a:xfrm>
            <a:off x="5141316" y="2091075"/>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1682" name="Google Shape;1682;p142"/>
          <p:cNvSpPr txBox="1"/>
          <p:nvPr>
            <p:ph idx="3" type="subTitle"/>
          </p:nvPr>
        </p:nvSpPr>
        <p:spPr>
          <a:xfrm>
            <a:off x="5141311" y="1764713"/>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1683" name="Google Shape;1683;p142"/>
          <p:cNvSpPr txBox="1"/>
          <p:nvPr>
            <p:ph idx="4" type="subTitle"/>
          </p:nvPr>
        </p:nvSpPr>
        <p:spPr>
          <a:xfrm>
            <a:off x="5141316" y="3325781"/>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1684" name="Google Shape;1684;p142"/>
          <p:cNvSpPr txBox="1"/>
          <p:nvPr>
            <p:ph idx="5" type="subTitle"/>
          </p:nvPr>
        </p:nvSpPr>
        <p:spPr>
          <a:xfrm>
            <a:off x="5141311" y="2999419"/>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1685" name="Google Shape;1685;p142"/>
          <p:cNvSpPr txBox="1"/>
          <p:nvPr>
            <p:ph idx="6" type="subTitle"/>
          </p:nvPr>
        </p:nvSpPr>
        <p:spPr>
          <a:xfrm>
            <a:off x="1563469" y="2091075"/>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1686" name="Google Shape;1686;p142"/>
          <p:cNvSpPr txBox="1"/>
          <p:nvPr>
            <p:ph idx="7" type="subTitle"/>
          </p:nvPr>
        </p:nvSpPr>
        <p:spPr>
          <a:xfrm>
            <a:off x="1563450" y="1764713"/>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1687" name="Google Shape;1687;p142"/>
          <p:cNvSpPr txBox="1"/>
          <p:nvPr>
            <p:ph idx="8" type="subTitle"/>
          </p:nvPr>
        </p:nvSpPr>
        <p:spPr>
          <a:xfrm>
            <a:off x="1563469" y="3325781"/>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1688" name="Google Shape;1688;p142"/>
          <p:cNvSpPr txBox="1"/>
          <p:nvPr>
            <p:ph idx="9" type="subTitle"/>
          </p:nvPr>
        </p:nvSpPr>
        <p:spPr>
          <a:xfrm>
            <a:off x="1563450" y="2999419"/>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1689" name="Google Shape;1689;p142"/>
          <p:cNvSpPr txBox="1"/>
          <p:nvPr>
            <p:ph idx="1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1690" name="Google Shape;1690;p142"/>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1691" name="Google Shape;1691;p142"/>
          <p:cNvSpPr txBox="1"/>
          <p:nvPr>
            <p:ph idx="1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
    <p:spTree>
      <p:nvGrpSpPr>
        <p:cNvPr id="71" name="Shape 71"/>
        <p:cNvGrpSpPr/>
        <p:nvPr/>
      </p:nvGrpSpPr>
      <p:grpSpPr>
        <a:xfrm>
          <a:off x="0" y="0"/>
          <a:ext cx="0" cy="0"/>
          <a:chOff x="0" y="0"/>
          <a:chExt cx="0" cy="0"/>
        </a:xfrm>
      </p:grpSpPr>
      <p:sp>
        <p:nvSpPr>
          <p:cNvPr id="72" name="Google Shape;72;p15"/>
          <p:cNvSpPr txBox="1"/>
          <p:nvPr>
            <p:ph type="title"/>
          </p:nvPr>
        </p:nvSpPr>
        <p:spPr>
          <a:xfrm>
            <a:off x="1314450" y="709500"/>
            <a:ext cx="6515100" cy="725700"/>
          </a:xfrm>
          <a:prstGeom prst="rect">
            <a:avLst/>
          </a:prstGeom>
        </p:spPr>
        <p:txBody>
          <a:bodyPr anchorCtr="0" anchor="t" bIns="91425" lIns="91425" spcFirstLastPara="1" rIns="91425" wrap="square" tIns="91425">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73" name="Google Shape;73;p1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74" name="Google Shape;74;p1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75" name="Google Shape;75;p1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76" name="Google Shape;76;p1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77" name="Google Shape;77;p1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78" name="Google Shape;78;p15"/>
          <p:cNvSpPr txBox="1"/>
          <p:nvPr>
            <p:ph idx="2" type="subTitle"/>
          </p:nvPr>
        </p:nvSpPr>
        <p:spPr>
          <a:xfrm>
            <a:off x="663788" y="4627163"/>
            <a:ext cx="6887100" cy="419700"/>
          </a:xfrm>
          <a:prstGeom prst="rect">
            <a:avLst/>
          </a:prstGeom>
        </p:spPr>
        <p:txBody>
          <a:bodyPr anchorCtr="0" anchor="b" bIns="91425" lIns="91425" spcFirstLastPara="1" rIns="91425" wrap="square" tIns="91425">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6 1">
  <p:cSld name="CUSTOM_4_7_1">
    <p:spTree>
      <p:nvGrpSpPr>
        <p:cNvPr id="1692" name="Shape 1692"/>
        <p:cNvGrpSpPr/>
        <p:nvPr/>
      </p:nvGrpSpPr>
      <p:grpSpPr>
        <a:xfrm>
          <a:off x="0" y="0"/>
          <a:ext cx="0" cy="0"/>
          <a:chOff x="0" y="0"/>
          <a:chExt cx="0" cy="0"/>
        </a:xfrm>
      </p:grpSpPr>
      <p:sp>
        <p:nvSpPr>
          <p:cNvPr id="1693" name="Google Shape;1693;p143"/>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694" name="Google Shape;1694;p14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695" name="Google Shape;1695;p14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696" name="Google Shape;1696;p14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697" name="Google Shape;1697;p14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698" name="Google Shape;1698;p14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699" name="Google Shape;1699;p143"/>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1">
    <p:spTree>
      <p:nvGrpSpPr>
        <p:cNvPr id="79" name="Shape 79"/>
        <p:cNvGrpSpPr/>
        <p:nvPr/>
      </p:nvGrpSpPr>
      <p:grpSpPr>
        <a:xfrm>
          <a:off x="0" y="0"/>
          <a:ext cx="0" cy="0"/>
          <a:chOff x="0" y="0"/>
          <a:chExt cx="0" cy="0"/>
        </a:xfrm>
      </p:grpSpPr>
      <p:sp>
        <p:nvSpPr>
          <p:cNvPr id="80" name="Google Shape;80;p16"/>
          <p:cNvSpPr txBox="1"/>
          <p:nvPr>
            <p:ph type="title"/>
          </p:nvPr>
        </p:nvSpPr>
        <p:spPr>
          <a:xfrm>
            <a:off x="1314450" y="709500"/>
            <a:ext cx="6515100" cy="725700"/>
          </a:xfrm>
          <a:prstGeom prst="rect">
            <a:avLst/>
          </a:prstGeom>
        </p:spPr>
        <p:txBody>
          <a:bodyPr anchorCtr="0" anchor="t" bIns="91425" lIns="91425" spcFirstLastPara="1" rIns="91425" wrap="square" tIns="91425">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81" name="Google Shape;81;p1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82" name="Google Shape;82;p1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83" name="Google Shape;83;p1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84" name="Google Shape;84;p1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85" name="Google Shape;85;p1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86" name="Google Shape;86;p16"/>
          <p:cNvSpPr txBox="1"/>
          <p:nvPr>
            <p:ph idx="2" type="subTitle"/>
          </p:nvPr>
        </p:nvSpPr>
        <p:spPr>
          <a:xfrm>
            <a:off x="663788" y="4627163"/>
            <a:ext cx="6887100" cy="419700"/>
          </a:xfrm>
          <a:prstGeom prst="rect">
            <a:avLst/>
          </a:prstGeom>
        </p:spPr>
        <p:txBody>
          <a:bodyPr anchorCtr="0" anchor="b" bIns="91425" lIns="91425" spcFirstLastPara="1" rIns="91425" wrap="square" tIns="91425">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CUSTOM_4_2">
    <p:spTree>
      <p:nvGrpSpPr>
        <p:cNvPr id="87" name="Shape 87"/>
        <p:cNvGrpSpPr/>
        <p:nvPr/>
      </p:nvGrpSpPr>
      <p:grpSpPr>
        <a:xfrm>
          <a:off x="0" y="0"/>
          <a:ext cx="0" cy="0"/>
          <a:chOff x="0" y="0"/>
          <a:chExt cx="0" cy="0"/>
        </a:xfrm>
      </p:grpSpPr>
      <p:sp>
        <p:nvSpPr>
          <p:cNvPr id="88" name="Google Shape;88;p17"/>
          <p:cNvSpPr txBox="1"/>
          <p:nvPr>
            <p:ph type="title"/>
          </p:nvPr>
        </p:nvSpPr>
        <p:spPr>
          <a:xfrm>
            <a:off x="1314450" y="709500"/>
            <a:ext cx="6515100" cy="725700"/>
          </a:xfrm>
          <a:prstGeom prst="rect">
            <a:avLst/>
          </a:prstGeom>
        </p:spPr>
        <p:txBody>
          <a:bodyPr anchorCtr="0" anchor="t" bIns="91425" lIns="91425" spcFirstLastPara="1" rIns="91425" wrap="square" tIns="91425">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89" name="Google Shape;89;p1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90" name="Google Shape;90;p1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91" name="Google Shape;91;p1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92" name="Google Shape;92;p1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93" name="Google Shape;93;p1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94" name="Google Shape;94;p17"/>
          <p:cNvSpPr txBox="1"/>
          <p:nvPr>
            <p:ph idx="2" type="subTitle"/>
          </p:nvPr>
        </p:nvSpPr>
        <p:spPr>
          <a:xfrm>
            <a:off x="663788" y="4627163"/>
            <a:ext cx="6887100" cy="419700"/>
          </a:xfrm>
          <a:prstGeom prst="rect">
            <a:avLst/>
          </a:prstGeom>
        </p:spPr>
        <p:txBody>
          <a:bodyPr anchorCtr="0" anchor="b" bIns="91425" lIns="91425" spcFirstLastPara="1" rIns="91425" wrap="square" tIns="91425">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ack no subtitle top">
  <p:cSld name="CUSTOM_2_2">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18"/>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BEBEB"/>
                </a:solidFill>
                <a:latin typeface="Overpass"/>
                <a:ea typeface="Overpass"/>
                <a:cs typeface="Overpass"/>
                <a:sym typeface="Overpass"/>
              </a:defRPr>
            </a:lvl1pPr>
            <a:lvl2pPr lvl="1" rtl="0">
              <a:spcBef>
                <a:spcPts val="0"/>
              </a:spcBef>
              <a:spcAft>
                <a:spcPts val="0"/>
              </a:spcAft>
              <a:buNone/>
              <a:defRPr b="1" sz="4500">
                <a:solidFill>
                  <a:srgbClr val="EBEBEB"/>
                </a:solidFill>
                <a:latin typeface="Overpass"/>
                <a:ea typeface="Overpass"/>
                <a:cs typeface="Overpass"/>
                <a:sym typeface="Overpass"/>
              </a:defRPr>
            </a:lvl2pPr>
            <a:lvl3pPr lvl="2" rtl="0">
              <a:spcBef>
                <a:spcPts val="0"/>
              </a:spcBef>
              <a:spcAft>
                <a:spcPts val="0"/>
              </a:spcAft>
              <a:buNone/>
              <a:defRPr b="1" sz="4500">
                <a:solidFill>
                  <a:srgbClr val="EBEBEB"/>
                </a:solidFill>
                <a:latin typeface="Overpass"/>
                <a:ea typeface="Overpass"/>
                <a:cs typeface="Overpass"/>
                <a:sym typeface="Overpass"/>
              </a:defRPr>
            </a:lvl3pPr>
            <a:lvl4pPr lvl="3" rtl="0">
              <a:spcBef>
                <a:spcPts val="0"/>
              </a:spcBef>
              <a:spcAft>
                <a:spcPts val="0"/>
              </a:spcAft>
              <a:buNone/>
              <a:defRPr b="1" sz="4500">
                <a:solidFill>
                  <a:srgbClr val="EBEBEB"/>
                </a:solidFill>
                <a:latin typeface="Overpass"/>
                <a:ea typeface="Overpass"/>
                <a:cs typeface="Overpass"/>
                <a:sym typeface="Overpass"/>
              </a:defRPr>
            </a:lvl4pPr>
            <a:lvl5pPr lvl="4" rtl="0">
              <a:spcBef>
                <a:spcPts val="0"/>
              </a:spcBef>
              <a:spcAft>
                <a:spcPts val="0"/>
              </a:spcAft>
              <a:buNone/>
              <a:defRPr b="1" sz="4500">
                <a:solidFill>
                  <a:srgbClr val="EBEBEB"/>
                </a:solidFill>
                <a:latin typeface="Overpass"/>
                <a:ea typeface="Overpass"/>
                <a:cs typeface="Overpass"/>
                <a:sym typeface="Overpass"/>
              </a:defRPr>
            </a:lvl5pPr>
            <a:lvl6pPr lvl="5" rtl="0">
              <a:spcBef>
                <a:spcPts val="0"/>
              </a:spcBef>
              <a:spcAft>
                <a:spcPts val="0"/>
              </a:spcAft>
              <a:buNone/>
              <a:defRPr b="1" sz="4500">
                <a:solidFill>
                  <a:srgbClr val="EBEBEB"/>
                </a:solidFill>
                <a:latin typeface="Overpass"/>
                <a:ea typeface="Overpass"/>
                <a:cs typeface="Overpass"/>
                <a:sym typeface="Overpass"/>
              </a:defRPr>
            </a:lvl6pPr>
            <a:lvl7pPr lvl="6" rtl="0">
              <a:spcBef>
                <a:spcPts val="0"/>
              </a:spcBef>
              <a:spcAft>
                <a:spcPts val="0"/>
              </a:spcAft>
              <a:buNone/>
              <a:defRPr b="1" sz="4500">
                <a:solidFill>
                  <a:srgbClr val="EBEBEB"/>
                </a:solidFill>
                <a:latin typeface="Overpass"/>
                <a:ea typeface="Overpass"/>
                <a:cs typeface="Overpass"/>
                <a:sym typeface="Overpass"/>
              </a:defRPr>
            </a:lvl7pPr>
            <a:lvl8pPr lvl="7" rtl="0">
              <a:spcBef>
                <a:spcPts val="0"/>
              </a:spcBef>
              <a:spcAft>
                <a:spcPts val="0"/>
              </a:spcAft>
              <a:buNone/>
              <a:defRPr b="1" sz="4500">
                <a:solidFill>
                  <a:srgbClr val="EBEBEB"/>
                </a:solidFill>
                <a:latin typeface="Overpass"/>
                <a:ea typeface="Overpass"/>
                <a:cs typeface="Overpass"/>
                <a:sym typeface="Overpass"/>
              </a:defRPr>
            </a:lvl8pPr>
            <a:lvl9pPr lvl="8" rtl="0">
              <a:spcBef>
                <a:spcPts val="0"/>
              </a:spcBef>
              <a:spcAft>
                <a:spcPts val="0"/>
              </a:spcAft>
              <a:buNone/>
              <a:defRPr b="1" sz="4500">
                <a:solidFill>
                  <a:srgbClr val="EBEBEB"/>
                </a:solidFill>
                <a:latin typeface="Overpass"/>
                <a:ea typeface="Overpass"/>
                <a:cs typeface="Overpass"/>
                <a:sym typeface="Overpass"/>
              </a:defRPr>
            </a:lvl9pPr>
          </a:lstStyle>
          <a:p/>
        </p:txBody>
      </p:sp>
      <p:cxnSp>
        <p:nvCxnSpPr>
          <p:cNvPr id="97" name="Google Shape;97;p1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98" name="Google Shape;98;p1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99" name="Google Shape;99;p1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00" name="Google Shape;100;p18"/>
          <p:cNvSpPr txBox="1"/>
          <p:nvPr>
            <p:ph idx="1" type="subTitle"/>
          </p:nvPr>
        </p:nvSpPr>
        <p:spPr>
          <a:xfrm>
            <a:off x="6938588" y="1307790"/>
            <a:ext cx="1593300" cy="2481900"/>
          </a:xfrm>
          <a:prstGeom prst="rect">
            <a:avLst/>
          </a:prstGeom>
        </p:spPr>
        <p:txBody>
          <a:bodyPr anchorCtr="0" anchor="t" bIns="91425" lIns="91425" spcFirstLastPara="1" rIns="91425" wrap="square" tIns="91425">
            <a:noAutofit/>
          </a:bodyPr>
          <a:lstStyle>
            <a:lvl1pPr lvl="0" rtl="0">
              <a:lnSpc>
                <a:spcPct val="174000"/>
              </a:lnSpc>
              <a:spcBef>
                <a:spcPts val="0"/>
              </a:spcBef>
              <a:spcAft>
                <a:spcPts val="0"/>
              </a:spcAft>
              <a:buNone/>
              <a:defRPr sz="1100">
                <a:solidFill>
                  <a:srgbClr val="4D4D4F"/>
                </a:solidFill>
              </a:defRPr>
            </a:lvl1pPr>
            <a:lvl2pPr lvl="1" rtl="0">
              <a:lnSpc>
                <a:spcPct val="174000"/>
              </a:lnSpc>
              <a:spcBef>
                <a:spcPts val="0"/>
              </a:spcBef>
              <a:spcAft>
                <a:spcPts val="0"/>
              </a:spcAft>
              <a:buNone/>
              <a:defRPr sz="1100">
                <a:solidFill>
                  <a:srgbClr val="4D4D4F"/>
                </a:solidFill>
              </a:defRPr>
            </a:lvl2pPr>
            <a:lvl3pPr lvl="2" rtl="0">
              <a:lnSpc>
                <a:spcPct val="174000"/>
              </a:lnSpc>
              <a:spcBef>
                <a:spcPts val="0"/>
              </a:spcBef>
              <a:spcAft>
                <a:spcPts val="0"/>
              </a:spcAft>
              <a:buNone/>
              <a:defRPr sz="1100">
                <a:solidFill>
                  <a:srgbClr val="4D4D4F"/>
                </a:solidFill>
              </a:defRPr>
            </a:lvl3pPr>
            <a:lvl4pPr lvl="3" rtl="0">
              <a:lnSpc>
                <a:spcPct val="174000"/>
              </a:lnSpc>
              <a:spcBef>
                <a:spcPts val="0"/>
              </a:spcBef>
              <a:spcAft>
                <a:spcPts val="0"/>
              </a:spcAft>
              <a:buNone/>
              <a:defRPr sz="1100">
                <a:solidFill>
                  <a:srgbClr val="4D4D4F"/>
                </a:solidFill>
              </a:defRPr>
            </a:lvl4pPr>
            <a:lvl5pPr lvl="4" rtl="0">
              <a:lnSpc>
                <a:spcPct val="174000"/>
              </a:lnSpc>
              <a:spcBef>
                <a:spcPts val="0"/>
              </a:spcBef>
              <a:spcAft>
                <a:spcPts val="0"/>
              </a:spcAft>
              <a:buNone/>
              <a:defRPr sz="1100">
                <a:solidFill>
                  <a:srgbClr val="4D4D4F"/>
                </a:solidFill>
              </a:defRPr>
            </a:lvl5pPr>
            <a:lvl6pPr lvl="5" rtl="0">
              <a:lnSpc>
                <a:spcPct val="174000"/>
              </a:lnSpc>
              <a:spcBef>
                <a:spcPts val="0"/>
              </a:spcBef>
              <a:spcAft>
                <a:spcPts val="0"/>
              </a:spcAft>
              <a:buNone/>
              <a:defRPr sz="1100">
                <a:solidFill>
                  <a:srgbClr val="4D4D4F"/>
                </a:solidFill>
              </a:defRPr>
            </a:lvl6pPr>
            <a:lvl7pPr lvl="6" rtl="0">
              <a:lnSpc>
                <a:spcPct val="174000"/>
              </a:lnSpc>
              <a:spcBef>
                <a:spcPts val="0"/>
              </a:spcBef>
              <a:spcAft>
                <a:spcPts val="0"/>
              </a:spcAft>
              <a:buNone/>
              <a:defRPr sz="1100">
                <a:solidFill>
                  <a:srgbClr val="4D4D4F"/>
                </a:solidFill>
              </a:defRPr>
            </a:lvl7pPr>
            <a:lvl8pPr lvl="7" rtl="0">
              <a:lnSpc>
                <a:spcPct val="174000"/>
              </a:lnSpc>
              <a:spcBef>
                <a:spcPts val="0"/>
              </a:spcBef>
              <a:spcAft>
                <a:spcPts val="0"/>
              </a:spcAft>
              <a:buNone/>
              <a:defRPr sz="1100">
                <a:solidFill>
                  <a:srgbClr val="4D4D4F"/>
                </a:solidFill>
              </a:defRPr>
            </a:lvl8pPr>
            <a:lvl9pPr lvl="8" rtl="0">
              <a:lnSpc>
                <a:spcPct val="174000"/>
              </a:lnSpc>
              <a:spcBef>
                <a:spcPts val="0"/>
              </a:spcBef>
              <a:spcAft>
                <a:spcPts val="0"/>
              </a:spcAft>
              <a:buNone/>
              <a:defRPr sz="1100">
                <a:solidFill>
                  <a:srgbClr val="4D4D4F"/>
                </a:solidFill>
              </a:defRPr>
            </a:lvl9pPr>
          </a:lstStyle>
          <a:p/>
        </p:txBody>
      </p:sp>
      <p:pic>
        <p:nvPicPr>
          <p:cNvPr id="101" name="Google Shape;101;p18"/>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p:cSld name="CUSTOM_4_26">
    <p:spTree>
      <p:nvGrpSpPr>
        <p:cNvPr id="102" name="Shape 102"/>
        <p:cNvGrpSpPr/>
        <p:nvPr/>
      </p:nvGrpSpPr>
      <p:grpSpPr>
        <a:xfrm>
          <a:off x="0" y="0"/>
          <a:ext cx="0" cy="0"/>
          <a:chOff x="0" y="0"/>
          <a:chExt cx="0" cy="0"/>
        </a:xfrm>
      </p:grpSpPr>
      <p:sp>
        <p:nvSpPr>
          <p:cNvPr id="103" name="Google Shape;103;p19"/>
          <p:cNvSpPr txBox="1"/>
          <p:nvPr>
            <p:ph type="title"/>
          </p:nvPr>
        </p:nvSpPr>
        <p:spPr>
          <a:xfrm>
            <a:off x="1314450" y="709500"/>
            <a:ext cx="6515100" cy="725700"/>
          </a:xfrm>
          <a:prstGeom prst="rect">
            <a:avLst/>
          </a:prstGeom>
        </p:spPr>
        <p:txBody>
          <a:bodyPr anchorCtr="0" anchor="t" bIns="91425" lIns="91425" spcFirstLastPara="1" rIns="91425" wrap="square" tIns="91425">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04" name="Google Shape;104;p1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05" name="Google Shape;105;p1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06" name="Google Shape;106;p1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07" name="Google Shape;107;p1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08" name="Google Shape;108;p1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09" name="Google Shape;109;p19"/>
          <p:cNvSpPr txBox="1"/>
          <p:nvPr>
            <p:ph idx="2" type="subTitle"/>
          </p:nvPr>
        </p:nvSpPr>
        <p:spPr>
          <a:xfrm>
            <a:off x="663788" y="4627163"/>
            <a:ext cx="6887100" cy="419700"/>
          </a:xfrm>
          <a:prstGeom prst="rect">
            <a:avLst/>
          </a:prstGeom>
        </p:spPr>
        <p:txBody>
          <a:bodyPr anchorCtr="0" anchor="b" bIns="91425" lIns="91425" spcFirstLastPara="1" rIns="91425" wrap="square" tIns="91425">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110" name="Google Shape;110;p19"/>
          <p:cNvSpPr txBox="1"/>
          <p:nvPr/>
        </p:nvSpPr>
        <p:spPr>
          <a:xfrm>
            <a:off x="791400" y="1556975"/>
            <a:ext cx="7655700" cy="29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Overpass Light"/>
              <a:ea typeface="Overpass Light"/>
              <a:cs typeface="Overpass Light"/>
              <a:sym typeface="Overpass Light"/>
            </a:endParaRPr>
          </a:p>
        </p:txBody>
      </p:sp>
      <p:sp>
        <p:nvSpPr>
          <p:cNvPr id="111" name="Google Shape;111;p19"/>
          <p:cNvSpPr/>
          <p:nvPr/>
        </p:nvSpPr>
        <p:spPr>
          <a:xfrm>
            <a:off x="7911550" y="278300"/>
            <a:ext cx="904500" cy="303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9"/>
          <p:cNvSpPr/>
          <p:nvPr/>
        </p:nvSpPr>
        <p:spPr>
          <a:xfrm>
            <a:off x="7059350" y="4707875"/>
            <a:ext cx="974100" cy="2583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p:cSld name="CUSTOM_4_27">
    <p:spTree>
      <p:nvGrpSpPr>
        <p:cNvPr id="113" name="Shape 113"/>
        <p:cNvGrpSpPr/>
        <p:nvPr/>
      </p:nvGrpSpPr>
      <p:grpSpPr>
        <a:xfrm>
          <a:off x="0" y="0"/>
          <a:ext cx="0" cy="0"/>
          <a:chOff x="0" y="0"/>
          <a:chExt cx="0" cy="0"/>
        </a:xfrm>
      </p:grpSpPr>
      <p:sp>
        <p:nvSpPr>
          <p:cNvPr id="114" name="Google Shape;114;p20"/>
          <p:cNvSpPr txBox="1"/>
          <p:nvPr>
            <p:ph type="title"/>
          </p:nvPr>
        </p:nvSpPr>
        <p:spPr>
          <a:xfrm>
            <a:off x="1314450" y="709500"/>
            <a:ext cx="6515100" cy="725700"/>
          </a:xfrm>
          <a:prstGeom prst="rect">
            <a:avLst/>
          </a:prstGeom>
        </p:spPr>
        <p:txBody>
          <a:bodyPr anchorCtr="0" anchor="t" bIns="91425" lIns="91425" spcFirstLastPara="1" rIns="91425" wrap="square" tIns="91425">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15" name="Google Shape;115;p2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16" name="Google Shape;116;p2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17" name="Google Shape;117;p2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18" name="Google Shape;118;p2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19" name="Google Shape;119;p2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20" name="Google Shape;120;p20"/>
          <p:cNvSpPr txBox="1"/>
          <p:nvPr>
            <p:ph idx="2" type="subTitle"/>
          </p:nvPr>
        </p:nvSpPr>
        <p:spPr>
          <a:xfrm>
            <a:off x="663788" y="4627163"/>
            <a:ext cx="6887100" cy="419700"/>
          </a:xfrm>
          <a:prstGeom prst="rect">
            <a:avLst/>
          </a:prstGeom>
        </p:spPr>
        <p:txBody>
          <a:bodyPr anchorCtr="0" anchor="b" bIns="91425" lIns="91425" spcFirstLastPara="1" rIns="91425" wrap="square" tIns="91425">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 1">
  <p:cSld name=" 1">
    <p:spTree>
      <p:nvGrpSpPr>
        <p:cNvPr id="121" name="Shape 121"/>
        <p:cNvGrpSpPr/>
        <p:nvPr/>
      </p:nvGrpSpPr>
      <p:grpSpPr>
        <a:xfrm>
          <a:off x="0" y="0"/>
          <a:ext cx="0" cy="0"/>
          <a:chOff x="0" y="0"/>
          <a:chExt cx="0" cy="0"/>
        </a:xfrm>
      </p:grpSpPr>
      <p:pic>
        <p:nvPicPr>
          <p:cNvPr id="122" name="Google Shape;122;p2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cxnSp>
        <p:nvCxnSpPr>
          <p:cNvPr id="123" name="Google Shape;123;p2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24" name="Google Shape;124;p2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ack no subtitle top 1">
  <p:cSld name="CUSTOM_2_2_1">
    <p:bg>
      <p:bgPr>
        <a:blipFill>
          <a:blip r:embed="rId2">
            <a:alphaModFix/>
          </a:blip>
          <a:stretch>
            <a:fillRect/>
          </a:stretch>
        </a:blipFill>
      </p:bgPr>
    </p:bg>
    <p:spTree>
      <p:nvGrpSpPr>
        <p:cNvPr id="125" name="Shape 125"/>
        <p:cNvGrpSpPr/>
        <p:nvPr/>
      </p:nvGrpSpPr>
      <p:grpSpPr>
        <a:xfrm>
          <a:off x="0" y="0"/>
          <a:ext cx="0" cy="0"/>
          <a:chOff x="0" y="0"/>
          <a:chExt cx="0" cy="0"/>
        </a:xfrm>
      </p:grpSpPr>
      <p:sp>
        <p:nvSpPr>
          <p:cNvPr id="126" name="Google Shape;126;p22"/>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BEBEB"/>
                </a:solidFill>
                <a:latin typeface="Overpass"/>
                <a:ea typeface="Overpass"/>
                <a:cs typeface="Overpass"/>
                <a:sym typeface="Overpass"/>
              </a:defRPr>
            </a:lvl1pPr>
            <a:lvl2pPr lvl="1" rtl="0">
              <a:spcBef>
                <a:spcPts val="0"/>
              </a:spcBef>
              <a:spcAft>
                <a:spcPts val="0"/>
              </a:spcAft>
              <a:buNone/>
              <a:defRPr b="1" sz="4500">
                <a:solidFill>
                  <a:srgbClr val="EBEBEB"/>
                </a:solidFill>
                <a:latin typeface="Overpass"/>
                <a:ea typeface="Overpass"/>
                <a:cs typeface="Overpass"/>
                <a:sym typeface="Overpass"/>
              </a:defRPr>
            </a:lvl2pPr>
            <a:lvl3pPr lvl="2" rtl="0">
              <a:spcBef>
                <a:spcPts val="0"/>
              </a:spcBef>
              <a:spcAft>
                <a:spcPts val="0"/>
              </a:spcAft>
              <a:buNone/>
              <a:defRPr b="1" sz="4500">
                <a:solidFill>
                  <a:srgbClr val="EBEBEB"/>
                </a:solidFill>
                <a:latin typeface="Overpass"/>
                <a:ea typeface="Overpass"/>
                <a:cs typeface="Overpass"/>
                <a:sym typeface="Overpass"/>
              </a:defRPr>
            </a:lvl3pPr>
            <a:lvl4pPr lvl="3" rtl="0">
              <a:spcBef>
                <a:spcPts val="0"/>
              </a:spcBef>
              <a:spcAft>
                <a:spcPts val="0"/>
              </a:spcAft>
              <a:buNone/>
              <a:defRPr b="1" sz="4500">
                <a:solidFill>
                  <a:srgbClr val="EBEBEB"/>
                </a:solidFill>
                <a:latin typeface="Overpass"/>
                <a:ea typeface="Overpass"/>
                <a:cs typeface="Overpass"/>
                <a:sym typeface="Overpass"/>
              </a:defRPr>
            </a:lvl4pPr>
            <a:lvl5pPr lvl="4" rtl="0">
              <a:spcBef>
                <a:spcPts val="0"/>
              </a:spcBef>
              <a:spcAft>
                <a:spcPts val="0"/>
              </a:spcAft>
              <a:buNone/>
              <a:defRPr b="1" sz="4500">
                <a:solidFill>
                  <a:srgbClr val="EBEBEB"/>
                </a:solidFill>
                <a:latin typeface="Overpass"/>
                <a:ea typeface="Overpass"/>
                <a:cs typeface="Overpass"/>
                <a:sym typeface="Overpass"/>
              </a:defRPr>
            </a:lvl5pPr>
            <a:lvl6pPr lvl="5" rtl="0">
              <a:spcBef>
                <a:spcPts val="0"/>
              </a:spcBef>
              <a:spcAft>
                <a:spcPts val="0"/>
              </a:spcAft>
              <a:buNone/>
              <a:defRPr b="1" sz="4500">
                <a:solidFill>
                  <a:srgbClr val="EBEBEB"/>
                </a:solidFill>
                <a:latin typeface="Overpass"/>
                <a:ea typeface="Overpass"/>
                <a:cs typeface="Overpass"/>
                <a:sym typeface="Overpass"/>
              </a:defRPr>
            </a:lvl6pPr>
            <a:lvl7pPr lvl="6" rtl="0">
              <a:spcBef>
                <a:spcPts val="0"/>
              </a:spcBef>
              <a:spcAft>
                <a:spcPts val="0"/>
              </a:spcAft>
              <a:buNone/>
              <a:defRPr b="1" sz="4500">
                <a:solidFill>
                  <a:srgbClr val="EBEBEB"/>
                </a:solidFill>
                <a:latin typeface="Overpass"/>
                <a:ea typeface="Overpass"/>
                <a:cs typeface="Overpass"/>
                <a:sym typeface="Overpass"/>
              </a:defRPr>
            </a:lvl7pPr>
            <a:lvl8pPr lvl="7" rtl="0">
              <a:spcBef>
                <a:spcPts val="0"/>
              </a:spcBef>
              <a:spcAft>
                <a:spcPts val="0"/>
              </a:spcAft>
              <a:buNone/>
              <a:defRPr b="1" sz="4500">
                <a:solidFill>
                  <a:srgbClr val="EBEBEB"/>
                </a:solidFill>
                <a:latin typeface="Overpass"/>
                <a:ea typeface="Overpass"/>
                <a:cs typeface="Overpass"/>
                <a:sym typeface="Overpass"/>
              </a:defRPr>
            </a:lvl8pPr>
            <a:lvl9pPr lvl="8" rtl="0">
              <a:spcBef>
                <a:spcPts val="0"/>
              </a:spcBef>
              <a:spcAft>
                <a:spcPts val="0"/>
              </a:spcAft>
              <a:buNone/>
              <a:defRPr b="1" sz="4500">
                <a:solidFill>
                  <a:srgbClr val="EBEBEB"/>
                </a:solidFill>
                <a:latin typeface="Overpass"/>
                <a:ea typeface="Overpass"/>
                <a:cs typeface="Overpass"/>
                <a:sym typeface="Overpass"/>
              </a:defRPr>
            </a:lvl9pPr>
          </a:lstStyle>
          <a:p/>
        </p:txBody>
      </p:sp>
      <p:cxnSp>
        <p:nvCxnSpPr>
          <p:cNvPr id="127" name="Google Shape;127;p2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28" name="Google Shape;128;p2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29" name="Google Shape;129;p2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30" name="Google Shape;130;p22"/>
          <p:cNvSpPr txBox="1"/>
          <p:nvPr>
            <p:ph idx="1" type="subTitle"/>
          </p:nvPr>
        </p:nvSpPr>
        <p:spPr>
          <a:xfrm>
            <a:off x="6938588" y="1307790"/>
            <a:ext cx="1593300" cy="2481900"/>
          </a:xfrm>
          <a:prstGeom prst="rect">
            <a:avLst/>
          </a:prstGeom>
        </p:spPr>
        <p:txBody>
          <a:bodyPr anchorCtr="0" anchor="t" bIns="91425" lIns="91425" spcFirstLastPara="1" rIns="91425" wrap="square" tIns="91425">
            <a:noAutofit/>
          </a:bodyPr>
          <a:lstStyle>
            <a:lvl1pPr lvl="0" rtl="0">
              <a:lnSpc>
                <a:spcPct val="174000"/>
              </a:lnSpc>
              <a:spcBef>
                <a:spcPts val="0"/>
              </a:spcBef>
              <a:spcAft>
                <a:spcPts val="0"/>
              </a:spcAft>
              <a:buNone/>
              <a:defRPr sz="1100">
                <a:solidFill>
                  <a:srgbClr val="4D4D4F"/>
                </a:solidFill>
              </a:defRPr>
            </a:lvl1pPr>
            <a:lvl2pPr lvl="1" rtl="0">
              <a:lnSpc>
                <a:spcPct val="174000"/>
              </a:lnSpc>
              <a:spcBef>
                <a:spcPts val="0"/>
              </a:spcBef>
              <a:spcAft>
                <a:spcPts val="0"/>
              </a:spcAft>
              <a:buNone/>
              <a:defRPr sz="1100">
                <a:solidFill>
                  <a:srgbClr val="4D4D4F"/>
                </a:solidFill>
              </a:defRPr>
            </a:lvl2pPr>
            <a:lvl3pPr lvl="2" rtl="0">
              <a:lnSpc>
                <a:spcPct val="174000"/>
              </a:lnSpc>
              <a:spcBef>
                <a:spcPts val="0"/>
              </a:spcBef>
              <a:spcAft>
                <a:spcPts val="0"/>
              </a:spcAft>
              <a:buNone/>
              <a:defRPr sz="1100">
                <a:solidFill>
                  <a:srgbClr val="4D4D4F"/>
                </a:solidFill>
              </a:defRPr>
            </a:lvl3pPr>
            <a:lvl4pPr lvl="3" rtl="0">
              <a:lnSpc>
                <a:spcPct val="174000"/>
              </a:lnSpc>
              <a:spcBef>
                <a:spcPts val="0"/>
              </a:spcBef>
              <a:spcAft>
                <a:spcPts val="0"/>
              </a:spcAft>
              <a:buNone/>
              <a:defRPr sz="1100">
                <a:solidFill>
                  <a:srgbClr val="4D4D4F"/>
                </a:solidFill>
              </a:defRPr>
            </a:lvl4pPr>
            <a:lvl5pPr lvl="4" rtl="0">
              <a:lnSpc>
                <a:spcPct val="174000"/>
              </a:lnSpc>
              <a:spcBef>
                <a:spcPts val="0"/>
              </a:spcBef>
              <a:spcAft>
                <a:spcPts val="0"/>
              </a:spcAft>
              <a:buNone/>
              <a:defRPr sz="1100">
                <a:solidFill>
                  <a:srgbClr val="4D4D4F"/>
                </a:solidFill>
              </a:defRPr>
            </a:lvl5pPr>
            <a:lvl6pPr lvl="5" rtl="0">
              <a:lnSpc>
                <a:spcPct val="174000"/>
              </a:lnSpc>
              <a:spcBef>
                <a:spcPts val="0"/>
              </a:spcBef>
              <a:spcAft>
                <a:spcPts val="0"/>
              </a:spcAft>
              <a:buNone/>
              <a:defRPr sz="1100">
                <a:solidFill>
                  <a:srgbClr val="4D4D4F"/>
                </a:solidFill>
              </a:defRPr>
            </a:lvl6pPr>
            <a:lvl7pPr lvl="6" rtl="0">
              <a:lnSpc>
                <a:spcPct val="174000"/>
              </a:lnSpc>
              <a:spcBef>
                <a:spcPts val="0"/>
              </a:spcBef>
              <a:spcAft>
                <a:spcPts val="0"/>
              </a:spcAft>
              <a:buNone/>
              <a:defRPr sz="1100">
                <a:solidFill>
                  <a:srgbClr val="4D4D4F"/>
                </a:solidFill>
              </a:defRPr>
            </a:lvl7pPr>
            <a:lvl8pPr lvl="7" rtl="0">
              <a:lnSpc>
                <a:spcPct val="174000"/>
              </a:lnSpc>
              <a:spcBef>
                <a:spcPts val="0"/>
              </a:spcBef>
              <a:spcAft>
                <a:spcPts val="0"/>
              </a:spcAft>
              <a:buNone/>
              <a:defRPr sz="1100">
                <a:solidFill>
                  <a:srgbClr val="4D4D4F"/>
                </a:solidFill>
              </a:defRPr>
            </a:lvl8pPr>
            <a:lvl9pPr lvl="8" rtl="0">
              <a:lnSpc>
                <a:spcPct val="174000"/>
              </a:lnSpc>
              <a:spcBef>
                <a:spcPts val="0"/>
              </a:spcBef>
              <a:spcAft>
                <a:spcPts val="0"/>
              </a:spcAft>
              <a:buNone/>
              <a:defRPr sz="1100">
                <a:solidFill>
                  <a:srgbClr val="4D4D4F"/>
                </a:solidFill>
              </a:defRPr>
            </a:lvl9pPr>
          </a:lstStyle>
          <a:p/>
        </p:txBody>
      </p:sp>
      <p:pic>
        <p:nvPicPr>
          <p:cNvPr id="131" name="Google Shape;131;p22"/>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1">
  <p:cSld name="CUSTOM_4_8_1">
    <p:spTree>
      <p:nvGrpSpPr>
        <p:cNvPr id="132" name="Shape 132"/>
        <p:cNvGrpSpPr/>
        <p:nvPr/>
      </p:nvGrpSpPr>
      <p:grpSpPr>
        <a:xfrm>
          <a:off x="0" y="0"/>
          <a:ext cx="0" cy="0"/>
          <a:chOff x="0" y="0"/>
          <a:chExt cx="0" cy="0"/>
        </a:xfrm>
      </p:grpSpPr>
      <p:sp>
        <p:nvSpPr>
          <p:cNvPr id="133" name="Google Shape;133;p23"/>
          <p:cNvSpPr txBox="1"/>
          <p:nvPr>
            <p:ph type="title"/>
          </p:nvPr>
        </p:nvSpPr>
        <p:spPr>
          <a:xfrm>
            <a:off x="1314450" y="709500"/>
            <a:ext cx="6515100" cy="725700"/>
          </a:xfrm>
          <a:prstGeom prst="rect">
            <a:avLst/>
          </a:prstGeom>
        </p:spPr>
        <p:txBody>
          <a:bodyPr anchorCtr="0" anchor="t" bIns="91425" lIns="91425" spcFirstLastPara="1" rIns="91425" wrap="square" tIns="91425">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34" name="Google Shape;134;p2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35" name="Google Shape;135;p2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36" name="Google Shape;136;p2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37" name="Google Shape;137;p2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38" name="Google Shape;138;p23"/>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CUSTOM_1_1">
    <p:spTree>
      <p:nvGrpSpPr>
        <p:cNvPr id="139" name="Shape 139"/>
        <p:cNvGrpSpPr/>
        <p:nvPr/>
      </p:nvGrpSpPr>
      <p:grpSpPr>
        <a:xfrm>
          <a:off x="0" y="0"/>
          <a:ext cx="0" cy="0"/>
          <a:chOff x="0" y="0"/>
          <a:chExt cx="0" cy="0"/>
        </a:xfrm>
      </p:grpSpPr>
      <p:sp>
        <p:nvSpPr>
          <p:cNvPr id="140" name="Google Shape;140;p24"/>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1" name="Google Shape;141;p24"/>
          <p:cNvSpPr txBox="1"/>
          <p:nvPr>
            <p:ph idx="1" type="body"/>
          </p:nvPr>
        </p:nvSpPr>
        <p:spPr>
          <a:xfrm>
            <a:off x="826700" y="1233775"/>
            <a:ext cx="7490700" cy="32901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Font typeface="Overpass"/>
              <a:buChar char="●"/>
              <a:defRPr>
                <a:latin typeface="Overpass"/>
                <a:ea typeface="Overpass"/>
                <a:cs typeface="Overpass"/>
                <a:sym typeface="Overpass"/>
              </a:defRPr>
            </a:lvl1pPr>
            <a:lvl2pPr indent="-292100" lvl="1" marL="914400" rtl="0">
              <a:spcBef>
                <a:spcPts val="1600"/>
              </a:spcBef>
              <a:spcAft>
                <a:spcPts val="0"/>
              </a:spcAft>
              <a:buSzPts val="1000"/>
              <a:buFont typeface="Overpass"/>
              <a:buChar char="○"/>
              <a:defRPr>
                <a:latin typeface="Overpass"/>
                <a:ea typeface="Overpass"/>
                <a:cs typeface="Overpass"/>
                <a:sym typeface="Overpass"/>
              </a:defRPr>
            </a:lvl2pPr>
            <a:lvl3pPr indent="-292100" lvl="2" marL="1371600" rtl="0">
              <a:spcBef>
                <a:spcPts val="1600"/>
              </a:spcBef>
              <a:spcAft>
                <a:spcPts val="0"/>
              </a:spcAft>
              <a:buSzPts val="1000"/>
              <a:buFont typeface="Overpass"/>
              <a:buChar char="■"/>
              <a:defRPr>
                <a:latin typeface="Overpass"/>
                <a:ea typeface="Overpass"/>
                <a:cs typeface="Overpass"/>
                <a:sym typeface="Overpass"/>
              </a:defRPr>
            </a:lvl3pPr>
            <a:lvl4pPr indent="-292100" lvl="3" marL="1828800" rtl="0">
              <a:spcBef>
                <a:spcPts val="1600"/>
              </a:spcBef>
              <a:spcAft>
                <a:spcPts val="0"/>
              </a:spcAft>
              <a:buSzPts val="1000"/>
              <a:buFont typeface="Overpass"/>
              <a:buChar char="●"/>
              <a:defRPr>
                <a:latin typeface="Overpass"/>
                <a:ea typeface="Overpass"/>
                <a:cs typeface="Overpass"/>
                <a:sym typeface="Overpass"/>
              </a:defRPr>
            </a:lvl4pPr>
            <a:lvl5pPr indent="-292100" lvl="4" marL="2286000" rtl="0">
              <a:spcBef>
                <a:spcPts val="1600"/>
              </a:spcBef>
              <a:spcAft>
                <a:spcPts val="0"/>
              </a:spcAft>
              <a:buSzPts val="1000"/>
              <a:buFont typeface="Overpass"/>
              <a:buChar char="○"/>
              <a:defRPr>
                <a:latin typeface="Overpass"/>
                <a:ea typeface="Overpass"/>
                <a:cs typeface="Overpass"/>
                <a:sym typeface="Overpass"/>
              </a:defRPr>
            </a:lvl5pPr>
            <a:lvl6pPr indent="-292100" lvl="5" marL="2743200" rtl="0">
              <a:spcBef>
                <a:spcPts val="1600"/>
              </a:spcBef>
              <a:spcAft>
                <a:spcPts val="0"/>
              </a:spcAft>
              <a:buSzPts val="1000"/>
              <a:buFont typeface="Overpass"/>
              <a:buChar char="■"/>
              <a:defRPr>
                <a:latin typeface="Overpass"/>
                <a:ea typeface="Overpass"/>
                <a:cs typeface="Overpass"/>
                <a:sym typeface="Overpass"/>
              </a:defRPr>
            </a:lvl6pPr>
            <a:lvl7pPr indent="-292100" lvl="6" marL="3200400" rtl="0">
              <a:spcBef>
                <a:spcPts val="1600"/>
              </a:spcBef>
              <a:spcAft>
                <a:spcPts val="0"/>
              </a:spcAft>
              <a:buSzPts val="1000"/>
              <a:buFont typeface="Overpass"/>
              <a:buChar char="●"/>
              <a:defRPr>
                <a:latin typeface="Overpass"/>
                <a:ea typeface="Overpass"/>
                <a:cs typeface="Overpass"/>
                <a:sym typeface="Overpass"/>
              </a:defRPr>
            </a:lvl7pPr>
            <a:lvl8pPr indent="-292100" lvl="7" marL="3657600" rtl="0">
              <a:spcBef>
                <a:spcPts val="1600"/>
              </a:spcBef>
              <a:spcAft>
                <a:spcPts val="0"/>
              </a:spcAft>
              <a:buSzPts val="1000"/>
              <a:buFont typeface="Overpass"/>
              <a:buChar char="○"/>
              <a:defRPr>
                <a:latin typeface="Overpass"/>
                <a:ea typeface="Overpass"/>
                <a:cs typeface="Overpass"/>
                <a:sym typeface="Overpass"/>
              </a:defRPr>
            </a:lvl8pPr>
            <a:lvl9pPr indent="-292100" lvl="8" marL="4114800" rtl="0">
              <a:spcBef>
                <a:spcPts val="1600"/>
              </a:spcBef>
              <a:spcAft>
                <a:spcPts val="1600"/>
              </a:spcAft>
              <a:buSzPts val="1000"/>
              <a:buFont typeface="Overpass"/>
              <a:buChar char="■"/>
              <a:defRPr>
                <a:latin typeface="Overpass"/>
                <a:ea typeface="Overpass"/>
                <a:cs typeface="Overpass"/>
                <a:sym typeface="Overpass"/>
              </a:defRPr>
            </a:lvl9pPr>
          </a:lstStyle>
          <a:p/>
        </p:txBody>
      </p:sp>
      <p:sp>
        <p:nvSpPr>
          <p:cNvPr id="142" name="Google Shape;142;p24"/>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Overpass"/>
              <a:buNone/>
              <a:defRPr>
                <a:latin typeface="Overpass"/>
                <a:ea typeface="Overpass"/>
                <a:cs typeface="Overpass"/>
                <a:sym typeface="Overpass"/>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2">
  <p:cSld name="CUSTOM_4_32">
    <p:spTree>
      <p:nvGrpSpPr>
        <p:cNvPr id="143" name="Shape 143"/>
        <p:cNvGrpSpPr/>
        <p:nvPr/>
      </p:nvGrpSpPr>
      <p:grpSpPr>
        <a:xfrm>
          <a:off x="0" y="0"/>
          <a:ext cx="0" cy="0"/>
          <a:chOff x="0" y="0"/>
          <a:chExt cx="0" cy="0"/>
        </a:xfrm>
      </p:grpSpPr>
      <p:sp>
        <p:nvSpPr>
          <p:cNvPr id="144" name="Google Shape;144;p25"/>
          <p:cNvSpPr txBox="1"/>
          <p:nvPr>
            <p:ph type="title"/>
          </p:nvPr>
        </p:nvSpPr>
        <p:spPr>
          <a:xfrm>
            <a:off x="1314450" y="709500"/>
            <a:ext cx="6515100" cy="725700"/>
          </a:xfrm>
          <a:prstGeom prst="rect">
            <a:avLst/>
          </a:prstGeom>
        </p:spPr>
        <p:txBody>
          <a:bodyPr anchorCtr="0" anchor="t" bIns="91425" lIns="91425" spcFirstLastPara="1" rIns="91425" wrap="square" tIns="91425">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45" name="Google Shape;145;p2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46" name="Google Shape;146;p2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47" name="Google Shape;147;p2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48" name="Google Shape;148;p2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49" name="Google Shape;149;p25"/>
          <p:cNvSpPr txBox="1"/>
          <p:nvPr>
            <p:ph idx="1" type="subTitle"/>
          </p:nvPr>
        </p:nvSpPr>
        <p:spPr>
          <a:xfrm>
            <a:off x="663788" y="4627163"/>
            <a:ext cx="6887100" cy="419700"/>
          </a:xfrm>
          <a:prstGeom prst="rect">
            <a:avLst/>
          </a:prstGeom>
        </p:spPr>
        <p:txBody>
          <a:bodyPr anchorCtr="0" anchor="b" bIns="91425" lIns="91425" spcFirstLastPara="1" rIns="91425" wrap="square" tIns="91425">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150" name="Google Shape;150;p25"/>
          <p:cNvSpPr txBox="1"/>
          <p:nvPr/>
        </p:nvSpPr>
        <p:spPr>
          <a:xfrm>
            <a:off x="7258312" y="202369"/>
            <a:ext cx="15069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t/>
            </a:r>
            <a:endParaRPr sz="500">
              <a:latin typeface="Red Hat Text Medium"/>
              <a:ea typeface="Red Hat Text Medium"/>
              <a:cs typeface="Red Hat Text Medium"/>
              <a:sym typeface="Red Hat Text Medium"/>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1">
  <p:cSld name="CUSTOM_4_6_1">
    <p:spTree>
      <p:nvGrpSpPr>
        <p:cNvPr id="151" name="Shape 151"/>
        <p:cNvGrpSpPr/>
        <p:nvPr/>
      </p:nvGrpSpPr>
      <p:grpSpPr>
        <a:xfrm>
          <a:off x="0" y="0"/>
          <a:ext cx="0" cy="0"/>
          <a:chOff x="0" y="0"/>
          <a:chExt cx="0" cy="0"/>
        </a:xfrm>
      </p:grpSpPr>
      <p:cxnSp>
        <p:nvCxnSpPr>
          <p:cNvPr id="152" name="Google Shape;152;p2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53" name="Google Shape;153;p26"/>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54" name="Google Shape;154;p2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55" name="Google Shape;155;p2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56" name="Google Shape;156;p26"/>
          <p:cNvSpPr txBox="1"/>
          <p:nvPr>
            <p:ph idx="1" type="subTitle"/>
          </p:nvPr>
        </p:nvSpPr>
        <p:spPr>
          <a:xfrm>
            <a:off x="663788" y="4627163"/>
            <a:ext cx="6001800" cy="4197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57" name="Google Shape;157;p26"/>
          <p:cNvSpPr txBox="1"/>
          <p:nvPr>
            <p:ph idx="2" type="subTitle"/>
          </p:nvPr>
        </p:nvSpPr>
        <p:spPr>
          <a:xfrm>
            <a:off x="5141316" y="2091075"/>
            <a:ext cx="2634000" cy="795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100"/>
            </a:lvl1pPr>
            <a:lvl2pPr lvl="1" rtl="0">
              <a:spcBef>
                <a:spcPts val="1600"/>
              </a:spcBef>
              <a:spcAft>
                <a:spcPts val="0"/>
              </a:spcAft>
              <a:buNone/>
              <a:defRPr sz="1100"/>
            </a:lvl2pPr>
            <a:lvl3pPr lvl="2" rtl="0">
              <a:spcBef>
                <a:spcPts val="1600"/>
              </a:spcBef>
              <a:spcAft>
                <a:spcPts val="0"/>
              </a:spcAft>
              <a:buNone/>
              <a:defRPr sz="1100"/>
            </a:lvl3pPr>
            <a:lvl4pPr lvl="3" rtl="0">
              <a:spcBef>
                <a:spcPts val="1600"/>
              </a:spcBef>
              <a:spcAft>
                <a:spcPts val="0"/>
              </a:spcAft>
              <a:buNone/>
              <a:defRPr sz="1100"/>
            </a:lvl4pPr>
            <a:lvl5pPr lvl="4" rtl="0">
              <a:spcBef>
                <a:spcPts val="1600"/>
              </a:spcBef>
              <a:spcAft>
                <a:spcPts val="0"/>
              </a:spcAft>
              <a:buNone/>
              <a:defRPr sz="1100"/>
            </a:lvl5pPr>
            <a:lvl6pPr lvl="5" rtl="0">
              <a:spcBef>
                <a:spcPts val="1600"/>
              </a:spcBef>
              <a:spcAft>
                <a:spcPts val="0"/>
              </a:spcAft>
              <a:buNone/>
              <a:defRPr sz="1100"/>
            </a:lvl6pPr>
            <a:lvl7pPr lvl="6" rtl="0">
              <a:spcBef>
                <a:spcPts val="1600"/>
              </a:spcBef>
              <a:spcAft>
                <a:spcPts val="0"/>
              </a:spcAft>
              <a:buNone/>
              <a:defRPr sz="1100"/>
            </a:lvl7pPr>
            <a:lvl8pPr lvl="7" rtl="0">
              <a:spcBef>
                <a:spcPts val="1600"/>
              </a:spcBef>
              <a:spcAft>
                <a:spcPts val="0"/>
              </a:spcAft>
              <a:buNone/>
              <a:defRPr sz="1100"/>
            </a:lvl8pPr>
            <a:lvl9pPr lvl="8" rtl="0">
              <a:spcBef>
                <a:spcPts val="1600"/>
              </a:spcBef>
              <a:spcAft>
                <a:spcPts val="1600"/>
              </a:spcAft>
              <a:buNone/>
              <a:defRPr sz="1100"/>
            </a:lvl9pPr>
          </a:lstStyle>
          <a:p/>
        </p:txBody>
      </p:sp>
      <p:sp>
        <p:nvSpPr>
          <p:cNvPr id="158" name="Google Shape;158;p26"/>
          <p:cNvSpPr txBox="1"/>
          <p:nvPr>
            <p:ph idx="3" type="subTitle"/>
          </p:nvPr>
        </p:nvSpPr>
        <p:spPr>
          <a:xfrm>
            <a:off x="5141311" y="1764713"/>
            <a:ext cx="2634000" cy="284400"/>
          </a:xfrm>
          <a:prstGeom prst="rect">
            <a:avLst/>
          </a:prstGeom>
        </p:spPr>
        <p:txBody>
          <a:bodyPr anchorCtr="0" anchor="b" bIns="91425" lIns="91425" spcFirstLastPara="1" rIns="91425" wrap="square" tIns="91425">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159" name="Google Shape;159;p26"/>
          <p:cNvSpPr txBox="1"/>
          <p:nvPr>
            <p:ph idx="4" type="subTitle"/>
          </p:nvPr>
        </p:nvSpPr>
        <p:spPr>
          <a:xfrm>
            <a:off x="5141316" y="3325781"/>
            <a:ext cx="2634000" cy="795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100"/>
            </a:lvl1pPr>
            <a:lvl2pPr lvl="1" rtl="0">
              <a:spcBef>
                <a:spcPts val="1600"/>
              </a:spcBef>
              <a:spcAft>
                <a:spcPts val="0"/>
              </a:spcAft>
              <a:buNone/>
              <a:defRPr sz="1100"/>
            </a:lvl2pPr>
            <a:lvl3pPr lvl="2" rtl="0">
              <a:spcBef>
                <a:spcPts val="1600"/>
              </a:spcBef>
              <a:spcAft>
                <a:spcPts val="0"/>
              </a:spcAft>
              <a:buNone/>
              <a:defRPr sz="1100"/>
            </a:lvl3pPr>
            <a:lvl4pPr lvl="3" rtl="0">
              <a:spcBef>
                <a:spcPts val="1600"/>
              </a:spcBef>
              <a:spcAft>
                <a:spcPts val="0"/>
              </a:spcAft>
              <a:buNone/>
              <a:defRPr sz="1100"/>
            </a:lvl4pPr>
            <a:lvl5pPr lvl="4" rtl="0">
              <a:spcBef>
                <a:spcPts val="1600"/>
              </a:spcBef>
              <a:spcAft>
                <a:spcPts val="0"/>
              </a:spcAft>
              <a:buNone/>
              <a:defRPr sz="1100"/>
            </a:lvl5pPr>
            <a:lvl6pPr lvl="5" rtl="0">
              <a:spcBef>
                <a:spcPts val="1600"/>
              </a:spcBef>
              <a:spcAft>
                <a:spcPts val="0"/>
              </a:spcAft>
              <a:buNone/>
              <a:defRPr sz="1100"/>
            </a:lvl6pPr>
            <a:lvl7pPr lvl="6" rtl="0">
              <a:spcBef>
                <a:spcPts val="1600"/>
              </a:spcBef>
              <a:spcAft>
                <a:spcPts val="0"/>
              </a:spcAft>
              <a:buNone/>
              <a:defRPr sz="1100"/>
            </a:lvl7pPr>
            <a:lvl8pPr lvl="7" rtl="0">
              <a:spcBef>
                <a:spcPts val="1600"/>
              </a:spcBef>
              <a:spcAft>
                <a:spcPts val="0"/>
              </a:spcAft>
              <a:buNone/>
              <a:defRPr sz="1100"/>
            </a:lvl8pPr>
            <a:lvl9pPr lvl="8" rtl="0">
              <a:spcBef>
                <a:spcPts val="1600"/>
              </a:spcBef>
              <a:spcAft>
                <a:spcPts val="1600"/>
              </a:spcAft>
              <a:buNone/>
              <a:defRPr sz="1100"/>
            </a:lvl9pPr>
          </a:lstStyle>
          <a:p/>
        </p:txBody>
      </p:sp>
      <p:sp>
        <p:nvSpPr>
          <p:cNvPr id="160" name="Google Shape;160;p26"/>
          <p:cNvSpPr txBox="1"/>
          <p:nvPr>
            <p:ph idx="5" type="subTitle"/>
          </p:nvPr>
        </p:nvSpPr>
        <p:spPr>
          <a:xfrm>
            <a:off x="5141311" y="2999419"/>
            <a:ext cx="2634000" cy="284400"/>
          </a:xfrm>
          <a:prstGeom prst="rect">
            <a:avLst/>
          </a:prstGeom>
        </p:spPr>
        <p:txBody>
          <a:bodyPr anchorCtr="0" anchor="b" bIns="91425" lIns="91425" spcFirstLastPara="1" rIns="91425" wrap="square" tIns="91425">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161" name="Google Shape;161;p26"/>
          <p:cNvSpPr txBox="1"/>
          <p:nvPr>
            <p:ph idx="6" type="subTitle"/>
          </p:nvPr>
        </p:nvSpPr>
        <p:spPr>
          <a:xfrm>
            <a:off x="1563469" y="2091075"/>
            <a:ext cx="2634000" cy="795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100"/>
            </a:lvl1pPr>
            <a:lvl2pPr lvl="1" rtl="0">
              <a:spcBef>
                <a:spcPts val="1600"/>
              </a:spcBef>
              <a:spcAft>
                <a:spcPts val="0"/>
              </a:spcAft>
              <a:buNone/>
              <a:defRPr sz="1100"/>
            </a:lvl2pPr>
            <a:lvl3pPr lvl="2" rtl="0">
              <a:spcBef>
                <a:spcPts val="1600"/>
              </a:spcBef>
              <a:spcAft>
                <a:spcPts val="0"/>
              </a:spcAft>
              <a:buNone/>
              <a:defRPr sz="1100"/>
            </a:lvl3pPr>
            <a:lvl4pPr lvl="3" rtl="0">
              <a:spcBef>
                <a:spcPts val="1600"/>
              </a:spcBef>
              <a:spcAft>
                <a:spcPts val="0"/>
              </a:spcAft>
              <a:buNone/>
              <a:defRPr sz="1100"/>
            </a:lvl4pPr>
            <a:lvl5pPr lvl="4" rtl="0">
              <a:spcBef>
                <a:spcPts val="1600"/>
              </a:spcBef>
              <a:spcAft>
                <a:spcPts val="0"/>
              </a:spcAft>
              <a:buNone/>
              <a:defRPr sz="1100"/>
            </a:lvl5pPr>
            <a:lvl6pPr lvl="5" rtl="0">
              <a:spcBef>
                <a:spcPts val="1600"/>
              </a:spcBef>
              <a:spcAft>
                <a:spcPts val="0"/>
              </a:spcAft>
              <a:buNone/>
              <a:defRPr sz="1100"/>
            </a:lvl6pPr>
            <a:lvl7pPr lvl="6" rtl="0">
              <a:spcBef>
                <a:spcPts val="1600"/>
              </a:spcBef>
              <a:spcAft>
                <a:spcPts val="0"/>
              </a:spcAft>
              <a:buNone/>
              <a:defRPr sz="1100"/>
            </a:lvl7pPr>
            <a:lvl8pPr lvl="7" rtl="0">
              <a:spcBef>
                <a:spcPts val="1600"/>
              </a:spcBef>
              <a:spcAft>
                <a:spcPts val="0"/>
              </a:spcAft>
              <a:buNone/>
              <a:defRPr sz="1100"/>
            </a:lvl8pPr>
            <a:lvl9pPr lvl="8" rtl="0">
              <a:spcBef>
                <a:spcPts val="1600"/>
              </a:spcBef>
              <a:spcAft>
                <a:spcPts val="1600"/>
              </a:spcAft>
              <a:buNone/>
              <a:defRPr sz="1100"/>
            </a:lvl9pPr>
          </a:lstStyle>
          <a:p/>
        </p:txBody>
      </p:sp>
      <p:sp>
        <p:nvSpPr>
          <p:cNvPr id="162" name="Google Shape;162;p26"/>
          <p:cNvSpPr txBox="1"/>
          <p:nvPr>
            <p:ph idx="7" type="subTitle"/>
          </p:nvPr>
        </p:nvSpPr>
        <p:spPr>
          <a:xfrm>
            <a:off x="1563450" y="1764713"/>
            <a:ext cx="2634000" cy="284400"/>
          </a:xfrm>
          <a:prstGeom prst="rect">
            <a:avLst/>
          </a:prstGeom>
        </p:spPr>
        <p:txBody>
          <a:bodyPr anchorCtr="0" anchor="b" bIns="91425" lIns="91425" spcFirstLastPara="1" rIns="91425" wrap="square" tIns="91425">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163" name="Google Shape;163;p26"/>
          <p:cNvSpPr txBox="1"/>
          <p:nvPr>
            <p:ph idx="8" type="subTitle"/>
          </p:nvPr>
        </p:nvSpPr>
        <p:spPr>
          <a:xfrm>
            <a:off x="1563469" y="3325781"/>
            <a:ext cx="2634000" cy="795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100"/>
            </a:lvl1pPr>
            <a:lvl2pPr lvl="1" rtl="0">
              <a:spcBef>
                <a:spcPts val="1600"/>
              </a:spcBef>
              <a:spcAft>
                <a:spcPts val="0"/>
              </a:spcAft>
              <a:buNone/>
              <a:defRPr sz="1100"/>
            </a:lvl2pPr>
            <a:lvl3pPr lvl="2" rtl="0">
              <a:spcBef>
                <a:spcPts val="1600"/>
              </a:spcBef>
              <a:spcAft>
                <a:spcPts val="0"/>
              </a:spcAft>
              <a:buNone/>
              <a:defRPr sz="1100"/>
            </a:lvl3pPr>
            <a:lvl4pPr lvl="3" rtl="0">
              <a:spcBef>
                <a:spcPts val="1600"/>
              </a:spcBef>
              <a:spcAft>
                <a:spcPts val="0"/>
              </a:spcAft>
              <a:buNone/>
              <a:defRPr sz="1100"/>
            </a:lvl4pPr>
            <a:lvl5pPr lvl="4" rtl="0">
              <a:spcBef>
                <a:spcPts val="1600"/>
              </a:spcBef>
              <a:spcAft>
                <a:spcPts val="0"/>
              </a:spcAft>
              <a:buNone/>
              <a:defRPr sz="1100"/>
            </a:lvl5pPr>
            <a:lvl6pPr lvl="5" rtl="0">
              <a:spcBef>
                <a:spcPts val="1600"/>
              </a:spcBef>
              <a:spcAft>
                <a:spcPts val="0"/>
              </a:spcAft>
              <a:buNone/>
              <a:defRPr sz="1100"/>
            </a:lvl6pPr>
            <a:lvl7pPr lvl="6" rtl="0">
              <a:spcBef>
                <a:spcPts val="1600"/>
              </a:spcBef>
              <a:spcAft>
                <a:spcPts val="0"/>
              </a:spcAft>
              <a:buNone/>
              <a:defRPr sz="1100"/>
            </a:lvl7pPr>
            <a:lvl8pPr lvl="7" rtl="0">
              <a:spcBef>
                <a:spcPts val="1600"/>
              </a:spcBef>
              <a:spcAft>
                <a:spcPts val="0"/>
              </a:spcAft>
              <a:buNone/>
              <a:defRPr sz="1100"/>
            </a:lvl8pPr>
            <a:lvl9pPr lvl="8" rtl="0">
              <a:spcBef>
                <a:spcPts val="1600"/>
              </a:spcBef>
              <a:spcAft>
                <a:spcPts val="1600"/>
              </a:spcAft>
              <a:buNone/>
              <a:defRPr sz="1100"/>
            </a:lvl9pPr>
          </a:lstStyle>
          <a:p/>
        </p:txBody>
      </p:sp>
      <p:sp>
        <p:nvSpPr>
          <p:cNvPr id="164" name="Google Shape;164;p26"/>
          <p:cNvSpPr txBox="1"/>
          <p:nvPr>
            <p:ph idx="9" type="subTitle"/>
          </p:nvPr>
        </p:nvSpPr>
        <p:spPr>
          <a:xfrm>
            <a:off x="1563450" y="2999419"/>
            <a:ext cx="2634000" cy="284400"/>
          </a:xfrm>
          <a:prstGeom prst="rect">
            <a:avLst/>
          </a:prstGeom>
        </p:spPr>
        <p:txBody>
          <a:bodyPr anchorCtr="0" anchor="b" bIns="91425" lIns="91425" spcFirstLastPara="1" rIns="91425" wrap="square" tIns="91425">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165" name="Google Shape;165;p26"/>
          <p:cNvSpPr txBox="1"/>
          <p:nvPr>
            <p:ph idx="1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166" name="Google Shape;166;p26"/>
          <p:cNvSpPr txBox="1"/>
          <p:nvPr>
            <p:ph type="title"/>
          </p:nvPr>
        </p:nvSpPr>
        <p:spPr>
          <a:xfrm>
            <a:off x="663788" y="825263"/>
            <a:ext cx="7816500" cy="414900"/>
          </a:xfrm>
          <a:prstGeom prst="rect">
            <a:avLst/>
          </a:prstGeom>
        </p:spPr>
        <p:txBody>
          <a:bodyPr anchorCtr="0" anchor="t" bIns="91425" lIns="91425" spcFirstLastPara="1" rIns="91425" wrap="square" tIns="91425">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167" name="Google Shape;167;p26"/>
          <p:cNvSpPr txBox="1"/>
          <p:nvPr>
            <p:ph idx="14" type="subTitle"/>
          </p:nvPr>
        </p:nvSpPr>
        <p:spPr>
          <a:xfrm>
            <a:off x="663844" y="1240163"/>
            <a:ext cx="7816500" cy="21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solidFill>
                  <a:schemeClr val="accent1"/>
                </a:solidFill>
              </a:defRPr>
            </a:lvl1pPr>
            <a:lvl2pPr lvl="1" rtl="0" algn="ctr">
              <a:spcBef>
                <a:spcPts val="1600"/>
              </a:spcBef>
              <a:spcAft>
                <a:spcPts val="0"/>
              </a:spcAft>
              <a:buNone/>
              <a:defRPr sz="1400">
                <a:solidFill>
                  <a:schemeClr val="accent1"/>
                </a:solidFill>
              </a:defRPr>
            </a:lvl2pPr>
            <a:lvl3pPr lvl="2" rtl="0" algn="ctr">
              <a:spcBef>
                <a:spcPts val="1600"/>
              </a:spcBef>
              <a:spcAft>
                <a:spcPts val="0"/>
              </a:spcAft>
              <a:buNone/>
              <a:defRPr sz="1400">
                <a:solidFill>
                  <a:schemeClr val="accent1"/>
                </a:solidFill>
              </a:defRPr>
            </a:lvl3pPr>
            <a:lvl4pPr lvl="3" rtl="0" algn="ctr">
              <a:spcBef>
                <a:spcPts val="1600"/>
              </a:spcBef>
              <a:spcAft>
                <a:spcPts val="0"/>
              </a:spcAft>
              <a:buNone/>
              <a:defRPr sz="1400">
                <a:solidFill>
                  <a:schemeClr val="accent1"/>
                </a:solidFill>
              </a:defRPr>
            </a:lvl4pPr>
            <a:lvl5pPr lvl="4" rtl="0" algn="ctr">
              <a:spcBef>
                <a:spcPts val="1600"/>
              </a:spcBef>
              <a:spcAft>
                <a:spcPts val="0"/>
              </a:spcAft>
              <a:buNone/>
              <a:defRPr sz="1400">
                <a:solidFill>
                  <a:schemeClr val="accent1"/>
                </a:solidFill>
              </a:defRPr>
            </a:lvl5pPr>
            <a:lvl6pPr lvl="5" rtl="0" algn="ctr">
              <a:spcBef>
                <a:spcPts val="1600"/>
              </a:spcBef>
              <a:spcAft>
                <a:spcPts val="0"/>
              </a:spcAft>
              <a:buNone/>
              <a:defRPr sz="1400">
                <a:solidFill>
                  <a:schemeClr val="accent1"/>
                </a:solidFill>
              </a:defRPr>
            </a:lvl6pPr>
            <a:lvl7pPr lvl="6" rtl="0" algn="ctr">
              <a:spcBef>
                <a:spcPts val="1600"/>
              </a:spcBef>
              <a:spcAft>
                <a:spcPts val="0"/>
              </a:spcAft>
              <a:buNone/>
              <a:defRPr sz="1400">
                <a:solidFill>
                  <a:schemeClr val="accent1"/>
                </a:solidFill>
              </a:defRPr>
            </a:lvl7pPr>
            <a:lvl8pPr lvl="7" rtl="0" algn="ctr">
              <a:spcBef>
                <a:spcPts val="1600"/>
              </a:spcBef>
              <a:spcAft>
                <a:spcPts val="0"/>
              </a:spcAft>
              <a:buNone/>
              <a:defRPr sz="1400">
                <a:solidFill>
                  <a:schemeClr val="accent1"/>
                </a:solidFill>
              </a:defRPr>
            </a:lvl8pPr>
            <a:lvl9pPr lvl="8" rtl="0" algn="ctr">
              <a:spcBef>
                <a:spcPts val="1600"/>
              </a:spcBef>
              <a:spcAft>
                <a:spcPts val="1600"/>
              </a:spcAft>
              <a:buNone/>
              <a:defRPr sz="1400">
                <a:solidFill>
                  <a:schemeClr val="accent1"/>
                </a:solidFill>
              </a:defRPr>
            </a:lvl9pPr>
          </a:lstStyle>
          <a:p/>
        </p:txBody>
      </p:sp>
      <p:sp>
        <p:nvSpPr>
          <p:cNvPr id="168" name="Google Shape;168;p26"/>
          <p:cNvSpPr txBox="1"/>
          <p:nvPr/>
        </p:nvSpPr>
        <p:spPr>
          <a:xfrm>
            <a:off x="7258312" y="202369"/>
            <a:ext cx="15069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t/>
            </a:r>
            <a:endParaRPr sz="500">
              <a:latin typeface="Red Hat Text Medium"/>
              <a:ea typeface="Red Hat Text Medium"/>
              <a:cs typeface="Red Hat Text Medium"/>
              <a:sym typeface="Red Hat Text Medium"/>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ack no subtitle top 2">
  <p:cSld name="CUSTOM_2_2_2">
    <p:bg>
      <p:bgPr>
        <a:blipFill>
          <a:blip r:embed="rId2">
            <a:alphaModFix/>
          </a:blip>
          <a:stretch>
            <a:fillRect/>
          </a:stretch>
        </a:blipFill>
      </p:bgPr>
    </p:bg>
    <p:spTree>
      <p:nvGrpSpPr>
        <p:cNvPr id="169" name="Shape 169"/>
        <p:cNvGrpSpPr/>
        <p:nvPr/>
      </p:nvGrpSpPr>
      <p:grpSpPr>
        <a:xfrm>
          <a:off x="0" y="0"/>
          <a:ext cx="0" cy="0"/>
          <a:chOff x="0" y="0"/>
          <a:chExt cx="0" cy="0"/>
        </a:xfrm>
      </p:grpSpPr>
      <p:sp>
        <p:nvSpPr>
          <p:cNvPr id="170" name="Google Shape;170;p27"/>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BEBEB"/>
                </a:solidFill>
                <a:latin typeface="Overpass"/>
                <a:ea typeface="Overpass"/>
                <a:cs typeface="Overpass"/>
                <a:sym typeface="Overpass"/>
              </a:defRPr>
            </a:lvl1pPr>
            <a:lvl2pPr lvl="1" rtl="0">
              <a:spcBef>
                <a:spcPts val="0"/>
              </a:spcBef>
              <a:spcAft>
                <a:spcPts val="0"/>
              </a:spcAft>
              <a:buNone/>
              <a:defRPr b="1" sz="4500">
                <a:solidFill>
                  <a:srgbClr val="EBEBEB"/>
                </a:solidFill>
                <a:latin typeface="Overpass"/>
                <a:ea typeface="Overpass"/>
                <a:cs typeface="Overpass"/>
                <a:sym typeface="Overpass"/>
              </a:defRPr>
            </a:lvl2pPr>
            <a:lvl3pPr lvl="2" rtl="0">
              <a:spcBef>
                <a:spcPts val="0"/>
              </a:spcBef>
              <a:spcAft>
                <a:spcPts val="0"/>
              </a:spcAft>
              <a:buNone/>
              <a:defRPr b="1" sz="4500">
                <a:solidFill>
                  <a:srgbClr val="EBEBEB"/>
                </a:solidFill>
                <a:latin typeface="Overpass"/>
                <a:ea typeface="Overpass"/>
                <a:cs typeface="Overpass"/>
                <a:sym typeface="Overpass"/>
              </a:defRPr>
            </a:lvl3pPr>
            <a:lvl4pPr lvl="3" rtl="0">
              <a:spcBef>
                <a:spcPts val="0"/>
              </a:spcBef>
              <a:spcAft>
                <a:spcPts val="0"/>
              </a:spcAft>
              <a:buNone/>
              <a:defRPr b="1" sz="4500">
                <a:solidFill>
                  <a:srgbClr val="EBEBEB"/>
                </a:solidFill>
                <a:latin typeface="Overpass"/>
                <a:ea typeface="Overpass"/>
                <a:cs typeface="Overpass"/>
                <a:sym typeface="Overpass"/>
              </a:defRPr>
            </a:lvl4pPr>
            <a:lvl5pPr lvl="4" rtl="0">
              <a:spcBef>
                <a:spcPts val="0"/>
              </a:spcBef>
              <a:spcAft>
                <a:spcPts val="0"/>
              </a:spcAft>
              <a:buNone/>
              <a:defRPr b="1" sz="4500">
                <a:solidFill>
                  <a:srgbClr val="EBEBEB"/>
                </a:solidFill>
                <a:latin typeface="Overpass"/>
                <a:ea typeface="Overpass"/>
                <a:cs typeface="Overpass"/>
                <a:sym typeface="Overpass"/>
              </a:defRPr>
            </a:lvl5pPr>
            <a:lvl6pPr lvl="5" rtl="0">
              <a:spcBef>
                <a:spcPts val="0"/>
              </a:spcBef>
              <a:spcAft>
                <a:spcPts val="0"/>
              </a:spcAft>
              <a:buNone/>
              <a:defRPr b="1" sz="4500">
                <a:solidFill>
                  <a:srgbClr val="EBEBEB"/>
                </a:solidFill>
                <a:latin typeface="Overpass"/>
                <a:ea typeface="Overpass"/>
                <a:cs typeface="Overpass"/>
                <a:sym typeface="Overpass"/>
              </a:defRPr>
            </a:lvl6pPr>
            <a:lvl7pPr lvl="6" rtl="0">
              <a:spcBef>
                <a:spcPts val="0"/>
              </a:spcBef>
              <a:spcAft>
                <a:spcPts val="0"/>
              </a:spcAft>
              <a:buNone/>
              <a:defRPr b="1" sz="4500">
                <a:solidFill>
                  <a:srgbClr val="EBEBEB"/>
                </a:solidFill>
                <a:latin typeface="Overpass"/>
                <a:ea typeface="Overpass"/>
                <a:cs typeface="Overpass"/>
                <a:sym typeface="Overpass"/>
              </a:defRPr>
            </a:lvl7pPr>
            <a:lvl8pPr lvl="7" rtl="0">
              <a:spcBef>
                <a:spcPts val="0"/>
              </a:spcBef>
              <a:spcAft>
                <a:spcPts val="0"/>
              </a:spcAft>
              <a:buNone/>
              <a:defRPr b="1" sz="4500">
                <a:solidFill>
                  <a:srgbClr val="EBEBEB"/>
                </a:solidFill>
                <a:latin typeface="Overpass"/>
                <a:ea typeface="Overpass"/>
                <a:cs typeface="Overpass"/>
                <a:sym typeface="Overpass"/>
              </a:defRPr>
            </a:lvl8pPr>
            <a:lvl9pPr lvl="8" rtl="0">
              <a:spcBef>
                <a:spcPts val="0"/>
              </a:spcBef>
              <a:spcAft>
                <a:spcPts val="0"/>
              </a:spcAft>
              <a:buNone/>
              <a:defRPr b="1" sz="4500">
                <a:solidFill>
                  <a:srgbClr val="EBEBEB"/>
                </a:solidFill>
                <a:latin typeface="Overpass"/>
                <a:ea typeface="Overpass"/>
                <a:cs typeface="Overpass"/>
                <a:sym typeface="Overpass"/>
              </a:defRPr>
            </a:lvl9pPr>
          </a:lstStyle>
          <a:p/>
        </p:txBody>
      </p:sp>
      <p:cxnSp>
        <p:nvCxnSpPr>
          <p:cNvPr id="171" name="Google Shape;171;p2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72" name="Google Shape;172;p2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73" name="Google Shape;173;p2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74" name="Google Shape;174;p27"/>
          <p:cNvSpPr txBox="1"/>
          <p:nvPr>
            <p:ph idx="1" type="subTitle"/>
          </p:nvPr>
        </p:nvSpPr>
        <p:spPr>
          <a:xfrm>
            <a:off x="6938588" y="1307790"/>
            <a:ext cx="1593300" cy="2481900"/>
          </a:xfrm>
          <a:prstGeom prst="rect">
            <a:avLst/>
          </a:prstGeom>
        </p:spPr>
        <p:txBody>
          <a:bodyPr anchorCtr="0" anchor="t" bIns="91425" lIns="91425" spcFirstLastPara="1" rIns="91425" wrap="square" tIns="91425">
            <a:noAutofit/>
          </a:bodyPr>
          <a:lstStyle>
            <a:lvl1pPr lvl="0" rtl="0">
              <a:lnSpc>
                <a:spcPct val="174000"/>
              </a:lnSpc>
              <a:spcBef>
                <a:spcPts val="0"/>
              </a:spcBef>
              <a:spcAft>
                <a:spcPts val="0"/>
              </a:spcAft>
              <a:buNone/>
              <a:defRPr sz="1100">
                <a:solidFill>
                  <a:srgbClr val="4D4D4F"/>
                </a:solidFill>
              </a:defRPr>
            </a:lvl1pPr>
            <a:lvl2pPr lvl="1" rtl="0">
              <a:lnSpc>
                <a:spcPct val="174000"/>
              </a:lnSpc>
              <a:spcBef>
                <a:spcPts val="0"/>
              </a:spcBef>
              <a:spcAft>
                <a:spcPts val="0"/>
              </a:spcAft>
              <a:buNone/>
              <a:defRPr sz="1100">
                <a:solidFill>
                  <a:srgbClr val="4D4D4F"/>
                </a:solidFill>
              </a:defRPr>
            </a:lvl2pPr>
            <a:lvl3pPr lvl="2" rtl="0">
              <a:lnSpc>
                <a:spcPct val="174000"/>
              </a:lnSpc>
              <a:spcBef>
                <a:spcPts val="0"/>
              </a:spcBef>
              <a:spcAft>
                <a:spcPts val="0"/>
              </a:spcAft>
              <a:buNone/>
              <a:defRPr sz="1100">
                <a:solidFill>
                  <a:srgbClr val="4D4D4F"/>
                </a:solidFill>
              </a:defRPr>
            </a:lvl3pPr>
            <a:lvl4pPr lvl="3" rtl="0">
              <a:lnSpc>
                <a:spcPct val="174000"/>
              </a:lnSpc>
              <a:spcBef>
                <a:spcPts val="0"/>
              </a:spcBef>
              <a:spcAft>
                <a:spcPts val="0"/>
              </a:spcAft>
              <a:buNone/>
              <a:defRPr sz="1100">
                <a:solidFill>
                  <a:srgbClr val="4D4D4F"/>
                </a:solidFill>
              </a:defRPr>
            </a:lvl4pPr>
            <a:lvl5pPr lvl="4" rtl="0">
              <a:lnSpc>
                <a:spcPct val="174000"/>
              </a:lnSpc>
              <a:spcBef>
                <a:spcPts val="0"/>
              </a:spcBef>
              <a:spcAft>
                <a:spcPts val="0"/>
              </a:spcAft>
              <a:buNone/>
              <a:defRPr sz="1100">
                <a:solidFill>
                  <a:srgbClr val="4D4D4F"/>
                </a:solidFill>
              </a:defRPr>
            </a:lvl5pPr>
            <a:lvl6pPr lvl="5" rtl="0">
              <a:lnSpc>
                <a:spcPct val="174000"/>
              </a:lnSpc>
              <a:spcBef>
                <a:spcPts val="0"/>
              </a:spcBef>
              <a:spcAft>
                <a:spcPts val="0"/>
              </a:spcAft>
              <a:buNone/>
              <a:defRPr sz="1100">
                <a:solidFill>
                  <a:srgbClr val="4D4D4F"/>
                </a:solidFill>
              </a:defRPr>
            </a:lvl6pPr>
            <a:lvl7pPr lvl="6" rtl="0">
              <a:lnSpc>
                <a:spcPct val="174000"/>
              </a:lnSpc>
              <a:spcBef>
                <a:spcPts val="0"/>
              </a:spcBef>
              <a:spcAft>
                <a:spcPts val="0"/>
              </a:spcAft>
              <a:buNone/>
              <a:defRPr sz="1100">
                <a:solidFill>
                  <a:srgbClr val="4D4D4F"/>
                </a:solidFill>
              </a:defRPr>
            </a:lvl7pPr>
            <a:lvl8pPr lvl="7" rtl="0">
              <a:lnSpc>
                <a:spcPct val="174000"/>
              </a:lnSpc>
              <a:spcBef>
                <a:spcPts val="0"/>
              </a:spcBef>
              <a:spcAft>
                <a:spcPts val="0"/>
              </a:spcAft>
              <a:buNone/>
              <a:defRPr sz="1100">
                <a:solidFill>
                  <a:srgbClr val="4D4D4F"/>
                </a:solidFill>
              </a:defRPr>
            </a:lvl8pPr>
            <a:lvl9pPr lvl="8" rtl="0">
              <a:lnSpc>
                <a:spcPct val="174000"/>
              </a:lnSpc>
              <a:spcBef>
                <a:spcPts val="0"/>
              </a:spcBef>
              <a:spcAft>
                <a:spcPts val="0"/>
              </a:spcAft>
              <a:buNone/>
              <a:defRPr sz="1100">
                <a:solidFill>
                  <a:srgbClr val="4D4D4F"/>
                </a:solidFill>
              </a:defRPr>
            </a:lvl9pPr>
          </a:lstStyle>
          <a:p/>
        </p:txBody>
      </p:sp>
      <p:pic>
        <p:nvPicPr>
          <p:cNvPr id="175" name="Google Shape;175;p27"/>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176" name="Shape 176"/>
        <p:cNvGrpSpPr/>
        <p:nvPr/>
      </p:nvGrpSpPr>
      <p:grpSpPr>
        <a:xfrm>
          <a:off x="0" y="0"/>
          <a:ext cx="0" cy="0"/>
          <a:chOff x="0" y="0"/>
          <a:chExt cx="0" cy="0"/>
        </a:xfrm>
      </p:grpSpPr>
      <p:cxnSp>
        <p:nvCxnSpPr>
          <p:cNvPr id="177" name="Google Shape;177;p2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78" name="Google Shape;178;p28"/>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79" name="Google Shape;179;p2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80" name="Google Shape;180;p2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81" name="Google Shape;181;p28"/>
          <p:cNvSpPr txBox="1"/>
          <p:nvPr>
            <p:ph idx="1" type="subTitle"/>
          </p:nvPr>
        </p:nvSpPr>
        <p:spPr>
          <a:xfrm>
            <a:off x="663788" y="4627163"/>
            <a:ext cx="6001800" cy="4197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82" name="Google Shape;182;p28"/>
          <p:cNvSpPr txBox="1"/>
          <p:nvPr>
            <p:ph idx="2"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183" name="Google Shape;183;p28"/>
          <p:cNvSpPr txBox="1"/>
          <p:nvPr>
            <p:ph type="title"/>
          </p:nvPr>
        </p:nvSpPr>
        <p:spPr>
          <a:xfrm>
            <a:off x="663788" y="825263"/>
            <a:ext cx="7816500" cy="414900"/>
          </a:xfrm>
          <a:prstGeom prst="rect">
            <a:avLst/>
          </a:prstGeom>
        </p:spPr>
        <p:txBody>
          <a:bodyPr anchorCtr="0" anchor="t" bIns="91425" lIns="91425" spcFirstLastPara="1" rIns="91425" wrap="square" tIns="91425">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184" name="Google Shape;184;p28"/>
          <p:cNvSpPr txBox="1"/>
          <p:nvPr>
            <p:ph idx="3" type="body"/>
          </p:nvPr>
        </p:nvSpPr>
        <p:spPr>
          <a:xfrm>
            <a:off x="1828800" y="1714500"/>
            <a:ext cx="5486400" cy="2743200"/>
          </a:xfrm>
          <a:prstGeom prst="rect">
            <a:avLst/>
          </a:prstGeom>
        </p:spPr>
        <p:txBody>
          <a:bodyPr anchorCtr="0" anchor="t" bIns="0" lIns="0" spcFirstLastPara="1" rIns="0" wrap="square" tIns="0">
            <a:noAutofit/>
          </a:bodyPr>
          <a:lstStyle>
            <a:lvl1pPr indent="-342900" lvl="0" marL="457200" rtl="0">
              <a:lnSpc>
                <a:spcPct val="135000"/>
              </a:lnSpc>
              <a:spcBef>
                <a:spcPts val="800"/>
              </a:spcBef>
              <a:spcAft>
                <a:spcPts val="0"/>
              </a:spcAft>
              <a:buSzPts val="18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5">
  <p:cSld name="CUSTOM_4_21">
    <p:spTree>
      <p:nvGrpSpPr>
        <p:cNvPr id="185" name="Shape 185"/>
        <p:cNvGrpSpPr/>
        <p:nvPr/>
      </p:nvGrpSpPr>
      <p:grpSpPr>
        <a:xfrm>
          <a:off x="0" y="0"/>
          <a:ext cx="0" cy="0"/>
          <a:chOff x="0" y="0"/>
          <a:chExt cx="0" cy="0"/>
        </a:xfrm>
      </p:grpSpPr>
      <p:sp>
        <p:nvSpPr>
          <p:cNvPr id="186" name="Google Shape;186;p29"/>
          <p:cNvSpPr txBox="1"/>
          <p:nvPr>
            <p:ph type="title"/>
          </p:nvPr>
        </p:nvSpPr>
        <p:spPr>
          <a:xfrm>
            <a:off x="1314450" y="709500"/>
            <a:ext cx="6515100" cy="725700"/>
          </a:xfrm>
          <a:prstGeom prst="rect">
            <a:avLst/>
          </a:prstGeom>
        </p:spPr>
        <p:txBody>
          <a:bodyPr anchorCtr="0" anchor="t" bIns="91425" lIns="91425" spcFirstLastPara="1" rIns="91425" wrap="square" tIns="91425">
            <a:noAutofit/>
          </a:bodyPr>
          <a:lstStyle>
            <a:lvl1pPr lvl="0"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87" name="Google Shape;187;p2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88" name="Google Shape;188;p2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89" name="Google Shape;189;p2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90" name="Google Shape;190;p2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91" name="Google Shape;191;p2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92" name="Google Shape;192;p29"/>
          <p:cNvSpPr txBox="1"/>
          <p:nvPr>
            <p:ph idx="2" type="subTitle"/>
          </p:nvPr>
        </p:nvSpPr>
        <p:spPr>
          <a:xfrm>
            <a:off x="663788" y="4627163"/>
            <a:ext cx="6887100" cy="419700"/>
          </a:xfrm>
          <a:prstGeom prst="rect">
            <a:avLst/>
          </a:prstGeom>
        </p:spPr>
        <p:txBody>
          <a:bodyPr anchorCtr="0" anchor="b" bIns="91425" lIns="91425" spcFirstLastPara="1" rIns="91425" wrap="square" tIns="91425">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193" name="Google Shape;193;p29"/>
          <p:cNvSpPr/>
          <p:nvPr/>
        </p:nvSpPr>
        <p:spPr>
          <a:xfrm>
            <a:off x="7418644" y="4771913"/>
            <a:ext cx="468000" cy="1077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blipFill>
          <a:blip r:embed="rId2">
            <a:alphaModFix/>
          </a:blip>
          <a:stretch>
            <a:fillRect/>
          </a:stretch>
        </a:blipFill>
      </p:bgPr>
    </p:bg>
    <p:spTree>
      <p:nvGrpSpPr>
        <p:cNvPr id="194" name="Shape 194"/>
        <p:cNvGrpSpPr/>
        <p:nvPr/>
      </p:nvGrpSpPr>
      <p:grpSpPr>
        <a:xfrm>
          <a:off x="0" y="0"/>
          <a:ext cx="0" cy="0"/>
          <a:chOff x="0" y="0"/>
          <a:chExt cx="0" cy="0"/>
        </a:xfrm>
      </p:grpSpPr>
      <p:cxnSp>
        <p:nvCxnSpPr>
          <p:cNvPr id="195" name="Google Shape;195;p3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96" name="Google Shape;196;p30"/>
          <p:cNvSpPr txBox="1"/>
          <p:nvPr>
            <p:ph type="title"/>
          </p:nvPr>
        </p:nvSpPr>
        <p:spPr>
          <a:xfrm>
            <a:off x="1562906" y="1971675"/>
            <a:ext cx="7276200" cy="1200300"/>
          </a:xfrm>
          <a:prstGeom prst="rect">
            <a:avLst/>
          </a:prstGeom>
          <a:noFill/>
          <a:ln>
            <a:noFill/>
          </a:ln>
        </p:spPr>
        <p:txBody>
          <a:bodyPr anchorCtr="0" anchor="ctr" bIns="0" lIns="0" spcFirstLastPara="1" rIns="0" wrap="square" tIns="0">
            <a:noAutofit/>
          </a:bodyPr>
          <a:lstStyle>
            <a:lvl1pPr lvl="0" rtl="0" algn="l">
              <a:lnSpc>
                <a:spcPct val="105000"/>
              </a:lnSpc>
              <a:spcBef>
                <a:spcPts val="0"/>
              </a:spcBef>
              <a:spcAft>
                <a:spcPts val="0"/>
              </a:spcAft>
              <a:buSzPts val="2800"/>
              <a:buFont typeface="M PLUS 1p"/>
              <a:buNone/>
              <a:defRPr sz="2800">
                <a:solidFill>
                  <a:schemeClr val="lt1"/>
                </a:solidFill>
                <a:latin typeface="M PLUS 1p"/>
                <a:ea typeface="M PLUS 1p"/>
                <a:cs typeface="M PLUS 1p"/>
                <a:sym typeface="M PLUS 1p"/>
              </a:defRPr>
            </a:lvl1pPr>
            <a:lvl2pPr lvl="1" rtl="0" algn="l">
              <a:lnSpc>
                <a:spcPct val="105000"/>
              </a:lnSpc>
              <a:spcBef>
                <a:spcPts val="0"/>
              </a:spcBef>
              <a:spcAft>
                <a:spcPts val="0"/>
              </a:spcAft>
              <a:buSzPts val="3450"/>
              <a:buFont typeface="M PLUS 1p"/>
              <a:buNone/>
              <a:defRPr sz="3450">
                <a:solidFill>
                  <a:schemeClr val="lt1"/>
                </a:solidFill>
                <a:latin typeface="M PLUS 1p"/>
                <a:ea typeface="M PLUS 1p"/>
                <a:cs typeface="M PLUS 1p"/>
                <a:sym typeface="M PLUS 1p"/>
              </a:defRPr>
            </a:lvl2pPr>
            <a:lvl3pPr lvl="2" rtl="0" algn="l">
              <a:lnSpc>
                <a:spcPct val="105000"/>
              </a:lnSpc>
              <a:spcBef>
                <a:spcPts val="0"/>
              </a:spcBef>
              <a:spcAft>
                <a:spcPts val="0"/>
              </a:spcAft>
              <a:buSzPts val="3450"/>
              <a:buFont typeface="M PLUS 1p"/>
              <a:buNone/>
              <a:defRPr sz="3450">
                <a:solidFill>
                  <a:schemeClr val="lt1"/>
                </a:solidFill>
                <a:latin typeface="M PLUS 1p"/>
                <a:ea typeface="M PLUS 1p"/>
                <a:cs typeface="M PLUS 1p"/>
                <a:sym typeface="M PLUS 1p"/>
              </a:defRPr>
            </a:lvl3pPr>
            <a:lvl4pPr lvl="3" rtl="0" algn="l">
              <a:lnSpc>
                <a:spcPct val="105000"/>
              </a:lnSpc>
              <a:spcBef>
                <a:spcPts val="0"/>
              </a:spcBef>
              <a:spcAft>
                <a:spcPts val="0"/>
              </a:spcAft>
              <a:buSzPts val="3450"/>
              <a:buFont typeface="M PLUS 1p"/>
              <a:buNone/>
              <a:defRPr sz="3450">
                <a:solidFill>
                  <a:schemeClr val="lt1"/>
                </a:solidFill>
                <a:latin typeface="M PLUS 1p"/>
                <a:ea typeface="M PLUS 1p"/>
                <a:cs typeface="M PLUS 1p"/>
                <a:sym typeface="M PLUS 1p"/>
              </a:defRPr>
            </a:lvl4pPr>
            <a:lvl5pPr lvl="4" rtl="0" algn="l">
              <a:lnSpc>
                <a:spcPct val="105000"/>
              </a:lnSpc>
              <a:spcBef>
                <a:spcPts val="0"/>
              </a:spcBef>
              <a:spcAft>
                <a:spcPts val="0"/>
              </a:spcAft>
              <a:buSzPts val="3450"/>
              <a:buFont typeface="M PLUS 1p"/>
              <a:buNone/>
              <a:defRPr sz="3450">
                <a:solidFill>
                  <a:schemeClr val="lt1"/>
                </a:solidFill>
                <a:latin typeface="M PLUS 1p"/>
                <a:ea typeface="M PLUS 1p"/>
                <a:cs typeface="M PLUS 1p"/>
                <a:sym typeface="M PLUS 1p"/>
              </a:defRPr>
            </a:lvl5pPr>
            <a:lvl6pPr lvl="5" rtl="0" algn="l">
              <a:lnSpc>
                <a:spcPct val="105000"/>
              </a:lnSpc>
              <a:spcBef>
                <a:spcPts val="0"/>
              </a:spcBef>
              <a:spcAft>
                <a:spcPts val="0"/>
              </a:spcAft>
              <a:buSzPts val="3450"/>
              <a:buFont typeface="M PLUS 1p"/>
              <a:buNone/>
              <a:defRPr sz="3450">
                <a:solidFill>
                  <a:schemeClr val="lt1"/>
                </a:solidFill>
                <a:latin typeface="M PLUS 1p"/>
                <a:ea typeface="M PLUS 1p"/>
                <a:cs typeface="M PLUS 1p"/>
                <a:sym typeface="M PLUS 1p"/>
              </a:defRPr>
            </a:lvl6pPr>
            <a:lvl7pPr lvl="6" rtl="0" algn="l">
              <a:lnSpc>
                <a:spcPct val="105000"/>
              </a:lnSpc>
              <a:spcBef>
                <a:spcPts val="0"/>
              </a:spcBef>
              <a:spcAft>
                <a:spcPts val="0"/>
              </a:spcAft>
              <a:buSzPts val="3450"/>
              <a:buFont typeface="M PLUS 1p"/>
              <a:buNone/>
              <a:defRPr sz="3450">
                <a:solidFill>
                  <a:schemeClr val="lt1"/>
                </a:solidFill>
                <a:latin typeface="M PLUS 1p"/>
                <a:ea typeface="M PLUS 1p"/>
                <a:cs typeface="M PLUS 1p"/>
                <a:sym typeface="M PLUS 1p"/>
              </a:defRPr>
            </a:lvl7pPr>
            <a:lvl8pPr lvl="7" rtl="0" algn="l">
              <a:lnSpc>
                <a:spcPct val="105000"/>
              </a:lnSpc>
              <a:spcBef>
                <a:spcPts val="0"/>
              </a:spcBef>
              <a:spcAft>
                <a:spcPts val="0"/>
              </a:spcAft>
              <a:buSzPts val="3450"/>
              <a:buFont typeface="M PLUS 1p"/>
              <a:buNone/>
              <a:defRPr sz="3450">
                <a:solidFill>
                  <a:schemeClr val="lt1"/>
                </a:solidFill>
                <a:latin typeface="M PLUS 1p"/>
                <a:ea typeface="M PLUS 1p"/>
                <a:cs typeface="M PLUS 1p"/>
                <a:sym typeface="M PLUS 1p"/>
              </a:defRPr>
            </a:lvl8pPr>
            <a:lvl9pPr lvl="8" rtl="0" algn="l">
              <a:lnSpc>
                <a:spcPct val="105000"/>
              </a:lnSpc>
              <a:spcBef>
                <a:spcPts val="0"/>
              </a:spcBef>
              <a:spcAft>
                <a:spcPts val="0"/>
              </a:spcAft>
              <a:buSzPts val="3450"/>
              <a:buFont typeface="M PLUS 1p"/>
              <a:buNone/>
              <a:defRPr sz="3450">
                <a:solidFill>
                  <a:schemeClr val="lt1"/>
                </a:solidFill>
                <a:latin typeface="M PLUS 1p"/>
                <a:ea typeface="M PLUS 1p"/>
                <a:cs typeface="M PLUS 1p"/>
                <a:sym typeface="M PLUS 1p"/>
              </a:defRPr>
            </a:lvl9pPr>
          </a:lstStyle>
          <a:p/>
        </p:txBody>
      </p:sp>
      <p:sp>
        <p:nvSpPr>
          <p:cNvPr id="197" name="Google Shape;197;p30"/>
          <p:cNvSpPr txBox="1"/>
          <p:nvPr>
            <p:ph idx="1" type="subTitle"/>
          </p:nvPr>
        </p:nvSpPr>
        <p:spPr>
          <a:xfrm>
            <a:off x="1617300" y="3409950"/>
            <a:ext cx="3640500" cy="838200"/>
          </a:xfrm>
          <a:prstGeom prst="rect">
            <a:avLst/>
          </a:prstGeom>
          <a:noFill/>
          <a:ln>
            <a:noFill/>
          </a:ln>
        </p:spPr>
        <p:txBody>
          <a:bodyPr anchorCtr="0" anchor="t" bIns="0" lIns="0" spcFirstLastPara="1" rIns="0" wrap="square" tIns="0">
            <a:noAutofit/>
          </a:bodyPr>
          <a:lstStyle>
            <a:lvl1pPr lvl="0" rtl="0" algn="l">
              <a:lnSpc>
                <a:spcPct val="135000"/>
              </a:lnSpc>
              <a:spcBef>
                <a:spcPts val="0"/>
              </a:spcBef>
              <a:spcAft>
                <a:spcPts val="0"/>
              </a:spcAft>
              <a:buClr>
                <a:schemeClr val="lt1"/>
              </a:buClr>
              <a:buSzPts val="1200"/>
              <a:buFont typeface="M PLUS 1p"/>
              <a:buNone/>
              <a:defRPr b="1" sz="1800">
                <a:solidFill>
                  <a:schemeClr val="lt1"/>
                </a:solidFill>
                <a:latin typeface="M PLUS 1p"/>
                <a:ea typeface="M PLUS 1p"/>
                <a:cs typeface="M PLUS 1p"/>
                <a:sym typeface="M PLUS 1p"/>
              </a:defRPr>
            </a:lvl1pPr>
            <a:lvl2pPr lvl="1" rtl="0" algn="l">
              <a:lnSpc>
                <a:spcPct val="135000"/>
              </a:lnSpc>
              <a:spcBef>
                <a:spcPts val="0"/>
              </a:spcBef>
              <a:spcAft>
                <a:spcPts val="0"/>
              </a:spcAft>
              <a:buClr>
                <a:schemeClr val="lt1"/>
              </a:buClr>
              <a:buSzPts val="1200"/>
              <a:buFont typeface="M PLUS 1p"/>
              <a:buNone/>
              <a:defRPr sz="1200">
                <a:solidFill>
                  <a:schemeClr val="lt1"/>
                </a:solidFill>
                <a:latin typeface="M PLUS 1p"/>
                <a:ea typeface="M PLUS 1p"/>
                <a:cs typeface="M PLUS 1p"/>
                <a:sym typeface="M PLUS 1p"/>
              </a:defRPr>
            </a:lvl2pPr>
            <a:lvl3pPr lvl="2" rtl="0" algn="l">
              <a:lnSpc>
                <a:spcPct val="135000"/>
              </a:lnSpc>
              <a:spcBef>
                <a:spcPts val="0"/>
              </a:spcBef>
              <a:spcAft>
                <a:spcPts val="0"/>
              </a:spcAft>
              <a:buClr>
                <a:schemeClr val="lt1"/>
              </a:buClr>
              <a:buSzPts val="1200"/>
              <a:buFont typeface="M PLUS 1p"/>
              <a:buNone/>
              <a:defRPr sz="1200">
                <a:solidFill>
                  <a:schemeClr val="lt1"/>
                </a:solidFill>
                <a:latin typeface="M PLUS 1p"/>
                <a:ea typeface="M PLUS 1p"/>
                <a:cs typeface="M PLUS 1p"/>
                <a:sym typeface="M PLUS 1p"/>
              </a:defRPr>
            </a:lvl3pPr>
            <a:lvl4pPr lvl="3" rtl="0" algn="l">
              <a:lnSpc>
                <a:spcPct val="135000"/>
              </a:lnSpc>
              <a:spcBef>
                <a:spcPts val="0"/>
              </a:spcBef>
              <a:spcAft>
                <a:spcPts val="0"/>
              </a:spcAft>
              <a:buClr>
                <a:schemeClr val="lt1"/>
              </a:buClr>
              <a:buSzPts val="1200"/>
              <a:buFont typeface="M PLUS 1p"/>
              <a:buNone/>
              <a:defRPr sz="1200">
                <a:solidFill>
                  <a:schemeClr val="lt1"/>
                </a:solidFill>
                <a:latin typeface="M PLUS 1p"/>
                <a:ea typeface="M PLUS 1p"/>
                <a:cs typeface="M PLUS 1p"/>
                <a:sym typeface="M PLUS 1p"/>
              </a:defRPr>
            </a:lvl4pPr>
            <a:lvl5pPr lvl="4" rtl="0" algn="l">
              <a:lnSpc>
                <a:spcPct val="135000"/>
              </a:lnSpc>
              <a:spcBef>
                <a:spcPts val="0"/>
              </a:spcBef>
              <a:spcAft>
                <a:spcPts val="0"/>
              </a:spcAft>
              <a:buClr>
                <a:schemeClr val="lt1"/>
              </a:buClr>
              <a:buSzPts val="1200"/>
              <a:buFont typeface="M PLUS 1p"/>
              <a:buNone/>
              <a:defRPr sz="1200">
                <a:solidFill>
                  <a:schemeClr val="lt1"/>
                </a:solidFill>
                <a:latin typeface="M PLUS 1p"/>
                <a:ea typeface="M PLUS 1p"/>
                <a:cs typeface="M PLUS 1p"/>
                <a:sym typeface="M PLUS 1p"/>
              </a:defRPr>
            </a:lvl5pPr>
            <a:lvl6pPr lvl="5" rtl="0" algn="l">
              <a:lnSpc>
                <a:spcPct val="135000"/>
              </a:lnSpc>
              <a:spcBef>
                <a:spcPts val="0"/>
              </a:spcBef>
              <a:spcAft>
                <a:spcPts val="0"/>
              </a:spcAft>
              <a:buClr>
                <a:schemeClr val="lt1"/>
              </a:buClr>
              <a:buSzPts val="1200"/>
              <a:buFont typeface="M PLUS 1p"/>
              <a:buNone/>
              <a:defRPr sz="1200">
                <a:solidFill>
                  <a:schemeClr val="lt1"/>
                </a:solidFill>
                <a:latin typeface="M PLUS 1p"/>
                <a:ea typeface="M PLUS 1p"/>
                <a:cs typeface="M PLUS 1p"/>
                <a:sym typeface="M PLUS 1p"/>
              </a:defRPr>
            </a:lvl6pPr>
            <a:lvl7pPr lvl="6" rtl="0" algn="l">
              <a:lnSpc>
                <a:spcPct val="135000"/>
              </a:lnSpc>
              <a:spcBef>
                <a:spcPts val="0"/>
              </a:spcBef>
              <a:spcAft>
                <a:spcPts val="0"/>
              </a:spcAft>
              <a:buClr>
                <a:schemeClr val="lt1"/>
              </a:buClr>
              <a:buSzPts val="1200"/>
              <a:buFont typeface="M PLUS 1p"/>
              <a:buNone/>
              <a:defRPr sz="1200">
                <a:solidFill>
                  <a:schemeClr val="lt1"/>
                </a:solidFill>
                <a:latin typeface="M PLUS 1p"/>
                <a:ea typeface="M PLUS 1p"/>
                <a:cs typeface="M PLUS 1p"/>
                <a:sym typeface="M PLUS 1p"/>
              </a:defRPr>
            </a:lvl7pPr>
            <a:lvl8pPr lvl="7" rtl="0" algn="l">
              <a:lnSpc>
                <a:spcPct val="135000"/>
              </a:lnSpc>
              <a:spcBef>
                <a:spcPts val="0"/>
              </a:spcBef>
              <a:spcAft>
                <a:spcPts val="0"/>
              </a:spcAft>
              <a:buClr>
                <a:schemeClr val="lt1"/>
              </a:buClr>
              <a:buSzPts val="1200"/>
              <a:buFont typeface="M PLUS 1p"/>
              <a:buNone/>
              <a:defRPr sz="1200">
                <a:solidFill>
                  <a:schemeClr val="lt1"/>
                </a:solidFill>
                <a:latin typeface="M PLUS 1p"/>
                <a:ea typeface="M PLUS 1p"/>
                <a:cs typeface="M PLUS 1p"/>
                <a:sym typeface="M PLUS 1p"/>
              </a:defRPr>
            </a:lvl8pPr>
            <a:lvl9pPr lvl="8" rtl="0" algn="l">
              <a:lnSpc>
                <a:spcPct val="135000"/>
              </a:lnSpc>
              <a:spcBef>
                <a:spcPts val="0"/>
              </a:spcBef>
              <a:spcAft>
                <a:spcPts val="0"/>
              </a:spcAft>
              <a:buClr>
                <a:schemeClr val="lt1"/>
              </a:buClr>
              <a:buSzPts val="1200"/>
              <a:buFont typeface="M PLUS 1p"/>
              <a:buNone/>
              <a:defRPr sz="1200">
                <a:solidFill>
                  <a:schemeClr val="lt1"/>
                </a:solidFill>
                <a:latin typeface="M PLUS 1p"/>
                <a:ea typeface="M PLUS 1p"/>
                <a:cs typeface="M PLUS 1p"/>
                <a:sym typeface="M PLUS 1p"/>
              </a:defRPr>
            </a:lvl9pPr>
          </a:lstStyle>
          <a:p/>
        </p:txBody>
      </p:sp>
      <p:sp>
        <p:nvSpPr>
          <p:cNvPr id="198" name="Google Shape;198;p30"/>
          <p:cNvSpPr txBox="1"/>
          <p:nvPr>
            <p:ph idx="2" type="body"/>
          </p:nvPr>
        </p:nvSpPr>
        <p:spPr>
          <a:xfrm>
            <a:off x="609599" y="822546"/>
            <a:ext cx="6603300" cy="304800"/>
          </a:xfrm>
          <a:prstGeom prst="rect">
            <a:avLst/>
          </a:prstGeom>
          <a:noFill/>
          <a:ln>
            <a:noFill/>
          </a:ln>
        </p:spPr>
        <p:txBody>
          <a:bodyPr anchorCtr="0" anchor="t" bIns="45700" lIns="91425" spcFirstLastPara="1" rIns="91425" wrap="square" tIns="45700">
            <a:noAutofit/>
          </a:bodyPr>
          <a:lstStyle>
            <a:lvl1pPr indent="-228600" lvl="0" marL="457200" rtl="0" algn="l">
              <a:lnSpc>
                <a:spcPct val="100000"/>
              </a:lnSpc>
              <a:spcBef>
                <a:spcPts val="0"/>
              </a:spcBef>
              <a:spcAft>
                <a:spcPts val="0"/>
              </a:spcAft>
              <a:buSzPts val="2000"/>
              <a:buFont typeface="M PLUS 1p"/>
              <a:buNone/>
              <a:defRPr b="1" sz="2000">
                <a:solidFill>
                  <a:schemeClr val="lt1"/>
                </a:solidFill>
                <a:latin typeface="M PLUS 1p"/>
                <a:ea typeface="M PLUS 1p"/>
                <a:cs typeface="M PLUS 1p"/>
                <a:sym typeface="M PLUS 1p"/>
              </a:defRPr>
            </a:lvl1pPr>
            <a:lvl2pPr indent="-342900" lvl="1" marL="914400" rtl="0" algn="l">
              <a:lnSpc>
                <a:spcPct val="100000"/>
              </a:lnSpc>
              <a:spcBef>
                <a:spcPts val="0"/>
              </a:spcBef>
              <a:spcAft>
                <a:spcPts val="0"/>
              </a:spcAft>
              <a:buSzPts val="1800"/>
              <a:buFont typeface="M PLUS 1p"/>
              <a:buChar char="○"/>
              <a:defRPr>
                <a:latin typeface="M PLUS 1p"/>
                <a:ea typeface="M PLUS 1p"/>
                <a:cs typeface="M PLUS 1p"/>
                <a:sym typeface="M PLUS 1p"/>
              </a:defRPr>
            </a:lvl2pPr>
            <a:lvl3pPr indent="-342900" lvl="2" marL="1371600" rtl="0" algn="l">
              <a:lnSpc>
                <a:spcPct val="100000"/>
              </a:lnSpc>
              <a:spcBef>
                <a:spcPts val="0"/>
              </a:spcBef>
              <a:spcAft>
                <a:spcPts val="0"/>
              </a:spcAft>
              <a:buSzPts val="1800"/>
              <a:buFont typeface="M PLUS 1p"/>
              <a:buChar char="■"/>
              <a:defRPr>
                <a:latin typeface="M PLUS 1p"/>
                <a:ea typeface="M PLUS 1p"/>
                <a:cs typeface="M PLUS 1p"/>
                <a:sym typeface="M PLUS 1p"/>
              </a:defRPr>
            </a:lvl3pPr>
            <a:lvl4pPr indent="-342900" lvl="3" marL="1828800" rtl="0" algn="l">
              <a:lnSpc>
                <a:spcPct val="100000"/>
              </a:lnSpc>
              <a:spcBef>
                <a:spcPts val="0"/>
              </a:spcBef>
              <a:spcAft>
                <a:spcPts val="0"/>
              </a:spcAft>
              <a:buSzPts val="1800"/>
              <a:buFont typeface="M PLUS 1p"/>
              <a:buChar char="●"/>
              <a:defRPr>
                <a:latin typeface="M PLUS 1p"/>
                <a:ea typeface="M PLUS 1p"/>
                <a:cs typeface="M PLUS 1p"/>
                <a:sym typeface="M PLUS 1p"/>
              </a:defRPr>
            </a:lvl4pPr>
            <a:lvl5pPr indent="-342900" lvl="4" marL="2286000" rtl="0" algn="l">
              <a:lnSpc>
                <a:spcPct val="100000"/>
              </a:lnSpc>
              <a:spcBef>
                <a:spcPts val="0"/>
              </a:spcBef>
              <a:spcAft>
                <a:spcPts val="0"/>
              </a:spcAft>
              <a:buSzPts val="1800"/>
              <a:buFont typeface="M PLUS 1p"/>
              <a:buChar char="○"/>
              <a:defRPr>
                <a:latin typeface="M PLUS 1p"/>
                <a:ea typeface="M PLUS 1p"/>
                <a:cs typeface="M PLUS 1p"/>
                <a:sym typeface="M PLUS 1p"/>
              </a:defRPr>
            </a:lvl5pPr>
            <a:lvl6pPr indent="-228600" lvl="5" marL="2743200" rtl="0" algn="l">
              <a:lnSpc>
                <a:spcPct val="100000"/>
              </a:lnSpc>
              <a:spcBef>
                <a:spcPts val="0"/>
              </a:spcBef>
              <a:spcAft>
                <a:spcPts val="0"/>
              </a:spcAft>
              <a:buSzPts val="1400"/>
              <a:buFont typeface="M PLUS 1p"/>
              <a:buNone/>
              <a:defRPr>
                <a:latin typeface="M PLUS 1p"/>
                <a:ea typeface="M PLUS 1p"/>
                <a:cs typeface="M PLUS 1p"/>
                <a:sym typeface="M PLUS 1p"/>
              </a:defRPr>
            </a:lvl6pPr>
            <a:lvl7pPr indent="-228600" lvl="6" marL="3200400" rtl="0" algn="l">
              <a:lnSpc>
                <a:spcPct val="100000"/>
              </a:lnSpc>
              <a:spcBef>
                <a:spcPts val="0"/>
              </a:spcBef>
              <a:spcAft>
                <a:spcPts val="0"/>
              </a:spcAft>
              <a:buSzPts val="1400"/>
              <a:buFont typeface="M PLUS 1p"/>
              <a:buNone/>
              <a:defRPr>
                <a:latin typeface="M PLUS 1p"/>
                <a:ea typeface="M PLUS 1p"/>
                <a:cs typeface="M PLUS 1p"/>
                <a:sym typeface="M PLUS 1p"/>
              </a:defRPr>
            </a:lvl7pPr>
            <a:lvl8pPr indent="-228600" lvl="7" marL="3657600" rtl="0" algn="l">
              <a:lnSpc>
                <a:spcPct val="100000"/>
              </a:lnSpc>
              <a:spcBef>
                <a:spcPts val="0"/>
              </a:spcBef>
              <a:spcAft>
                <a:spcPts val="0"/>
              </a:spcAft>
              <a:buSzPts val="1400"/>
              <a:buFont typeface="M PLUS 1p"/>
              <a:buNone/>
              <a:defRPr>
                <a:latin typeface="M PLUS 1p"/>
                <a:ea typeface="M PLUS 1p"/>
                <a:cs typeface="M PLUS 1p"/>
                <a:sym typeface="M PLUS 1p"/>
              </a:defRPr>
            </a:lvl8pPr>
            <a:lvl9pPr indent="-228600" lvl="8" marL="4114800" rtl="0" algn="l">
              <a:lnSpc>
                <a:spcPct val="100000"/>
              </a:lnSpc>
              <a:spcBef>
                <a:spcPts val="0"/>
              </a:spcBef>
              <a:spcAft>
                <a:spcPts val="0"/>
              </a:spcAft>
              <a:buSzPts val="1400"/>
              <a:buFont typeface="M PLUS 1p"/>
              <a:buNone/>
              <a:defRPr>
                <a:latin typeface="M PLUS 1p"/>
                <a:ea typeface="M PLUS 1p"/>
                <a:cs typeface="M PLUS 1p"/>
                <a:sym typeface="M PLUS 1p"/>
              </a:defRPr>
            </a:lvl9pPr>
          </a:lstStyle>
          <a:p/>
        </p:txBody>
      </p:sp>
      <p:pic>
        <p:nvPicPr>
          <p:cNvPr id="199" name="Google Shape;199;p30"/>
          <p:cNvPicPr preferRelativeResize="0"/>
          <p:nvPr/>
        </p:nvPicPr>
        <p:blipFill rotWithShape="1">
          <a:blip r:embed="rId3">
            <a:alphaModFix/>
          </a:blip>
          <a:srcRect b="0" l="0" r="0" t="0"/>
          <a:stretch/>
        </p:blipFill>
        <p:spPr>
          <a:xfrm>
            <a:off x="7580138" y="4652989"/>
            <a:ext cx="1185206" cy="279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203" name="Shape 203"/>
        <p:cNvGrpSpPr/>
        <p:nvPr/>
      </p:nvGrpSpPr>
      <p:grpSpPr>
        <a:xfrm>
          <a:off x="0" y="0"/>
          <a:ext cx="0" cy="0"/>
          <a:chOff x="0" y="0"/>
          <a:chExt cx="0" cy="0"/>
        </a:xfrm>
      </p:grpSpPr>
      <p:sp>
        <p:nvSpPr>
          <p:cNvPr id="204" name="Google Shape;204;p32"/>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5" name="Google Shape;205;p32"/>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100"/>
              <a:buFont typeface="Red Hat Display"/>
              <a:buNone/>
              <a:defRPr sz="21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206" name="Google Shape;206;p32"/>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36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207" name="Google Shape;207;p32"/>
          <p:cNvSpPr txBox="1"/>
          <p:nvPr>
            <p:ph idx="2" type="subTitle"/>
          </p:nvPr>
        </p:nvSpPr>
        <p:spPr>
          <a:xfrm>
            <a:off x="1562794" y="345412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9pPr>
          </a:lstStyle>
          <a:p/>
        </p:txBody>
      </p:sp>
      <p:sp>
        <p:nvSpPr>
          <p:cNvPr id="208" name="Google Shape;208;p32"/>
          <p:cNvSpPr txBox="1"/>
          <p:nvPr>
            <p:ph idx="3" type="subTitle"/>
          </p:nvPr>
        </p:nvSpPr>
        <p:spPr>
          <a:xfrm>
            <a:off x="3353888" y="345412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9pPr>
          </a:lstStyle>
          <a:p/>
        </p:txBody>
      </p:sp>
      <p:pic>
        <p:nvPicPr>
          <p:cNvPr id="209" name="Google Shape;209;p32"/>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210" name="Google Shape;210;p32"/>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211" name="Google Shape;211;p3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212" name="Shape 212"/>
        <p:cNvGrpSpPr/>
        <p:nvPr/>
      </p:nvGrpSpPr>
      <p:grpSpPr>
        <a:xfrm>
          <a:off x="0" y="0"/>
          <a:ext cx="0" cy="0"/>
          <a:chOff x="0" y="0"/>
          <a:chExt cx="0" cy="0"/>
        </a:xfrm>
      </p:grpSpPr>
      <p:sp>
        <p:nvSpPr>
          <p:cNvPr id="213" name="Google Shape;213;p33"/>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4" name="Google Shape;214;p33"/>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215" name="Google Shape;215;p33"/>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1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216" name="Google Shape;216;p33"/>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217" name="Google Shape;217;p33"/>
          <p:cNvPicPr preferRelativeResize="0"/>
          <p:nvPr/>
        </p:nvPicPr>
        <p:blipFill rotWithShape="1">
          <a:blip r:embed="rId4">
            <a:alphaModFix/>
          </a:blip>
          <a:srcRect b="0" l="0" r="0" t="0"/>
          <a:stretch/>
        </p:blipFill>
        <p:spPr>
          <a:xfrm>
            <a:off x="5592003" y="2537688"/>
            <a:ext cx="341963" cy="341963"/>
          </a:xfrm>
          <a:prstGeom prst="rect">
            <a:avLst/>
          </a:prstGeom>
          <a:noFill/>
          <a:ln>
            <a:noFill/>
          </a:ln>
        </p:spPr>
      </p:pic>
      <p:pic>
        <p:nvPicPr>
          <p:cNvPr id="218" name="Google Shape;218;p33"/>
          <p:cNvPicPr preferRelativeResize="0"/>
          <p:nvPr/>
        </p:nvPicPr>
        <p:blipFill rotWithShape="1">
          <a:blip r:embed="rId5">
            <a:alphaModFix/>
          </a:blip>
          <a:srcRect b="0" l="0" r="0" t="0"/>
          <a:stretch/>
        </p:blipFill>
        <p:spPr>
          <a:xfrm>
            <a:off x="5592003" y="2018782"/>
            <a:ext cx="341963" cy="341963"/>
          </a:xfrm>
          <a:prstGeom prst="rect">
            <a:avLst/>
          </a:prstGeom>
          <a:noFill/>
          <a:ln>
            <a:noFill/>
          </a:ln>
        </p:spPr>
      </p:pic>
      <p:pic>
        <p:nvPicPr>
          <p:cNvPr id="219" name="Google Shape;219;p33"/>
          <p:cNvPicPr preferRelativeResize="0"/>
          <p:nvPr/>
        </p:nvPicPr>
        <p:blipFill rotWithShape="1">
          <a:blip r:embed="rId6">
            <a:alphaModFix/>
          </a:blip>
          <a:srcRect b="0" l="0" r="0" t="0"/>
          <a:stretch/>
        </p:blipFill>
        <p:spPr>
          <a:xfrm>
            <a:off x="5592003" y="1499876"/>
            <a:ext cx="341963" cy="341963"/>
          </a:xfrm>
          <a:prstGeom prst="rect">
            <a:avLst/>
          </a:prstGeom>
          <a:noFill/>
          <a:ln>
            <a:noFill/>
          </a:ln>
        </p:spPr>
      </p:pic>
      <p:pic>
        <p:nvPicPr>
          <p:cNvPr id="220" name="Google Shape;220;p33"/>
          <p:cNvPicPr preferRelativeResize="0"/>
          <p:nvPr/>
        </p:nvPicPr>
        <p:blipFill rotWithShape="1">
          <a:blip r:embed="rId7">
            <a:alphaModFix/>
          </a:blip>
          <a:srcRect b="0" l="0" r="0" t="0"/>
          <a:stretch/>
        </p:blipFill>
        <p:spPr>
          <a:xfrm>
            <a:off x="5592003" y="3056594"/>
            <a:ext cx="341963" cy="341963"/>
          </a:xfrm>
          <a:prstGeom prst="rect">
            <a:avLst/>
          </a:prstGeom>
          <a:noFill/>
          <a:ln>
            <a:noFill/>
          </a:ln>
        </p:spPr>
      </p:pic>
      <p:sp>
        <p:nvSpPr>
          <p:cNvPr id="221" name="Google Shape;221;p33"/>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linkedin.com/company/red-hat</a:t>
            </a:r>
            <a:endParaRPr sz="1100">
              <a:solidFill>
                <a:schemeClr val="lt1"/>
              </a:solidFill>
              <a:latin typeface="Red Hat Display"/>
              <a:ea typeface="Red Hat Display"/>
              <a:cs typeface="Red Hat Display"/>
              <a:sym typeface="Red Hat Display"/>
            </a:endParaRPr>
          </a:p>
        </p:txBody>
      </p:sp>
      <p:sp>
        <p:nvSpPr>
          <p:cNvPr id="222" name="Google Shape;222;p33"/>
          <p:cNvSpPr txBox="1"/>
          <p:nvPr/>
        </p:nvSpPr>
        <p:spPr>
          <a:xfrm>
            <a:off x="5970354" y="201875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youtube.com/user/RedHatVideos</a:t>
            </a:r>
            <a:endParaRPr sz="1100">
              <a:solidFill>
                <a:schemeClr val="lt1"/>
              </a:solidFill>
              <a:latin typeface="Red Hat Display"/>
              <a:ea typeface="Red Hat Display"/>
              <a:cs typeface="Red Hat Display"/>
              <a:sym typeface="Red Hat Display"/>
            </a:endParaRPr>
          </a:p>
        </p:txBody>
      </p:sp>
      <p:sp>
        <p:nvSpPr>
          <p:cNvPr id="223" name="Google Shape;223;p33"/>
          <p:cNvSpPr txBox="1"/>
          <p:nvPr/>
        </p:nvSpPr>
        <p:spPr>
          <a:xfrm>
            <a:off x="5970354" y="25376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facebook.com/redhatinc</a:t>
            </a:r>
            <a:endParaRPr sz="1100">
              <a:solidFill>
                <a:schemeClr val="lt1"/>
              </a:solidFill>
              <a:latin typeface="Red Hat Display"/>
              <a:ea typeface="Red Hat Display"/>
              <a:cs typeface="Red Hat Display"/>
              <a:sym typeface="Red Hat Display"/>
            </a:endParaRPr>
          </a:p>
        </p:txBody>
      </p:sp>
      <p:sp>
        <p:nvSpPr>
          <p:cNvPr id="224" name="Google Shape;224;p33"/>
          <p:cNvSpPr txBox="1"/>
          <p:nvPr/>
        </p:nvSpPr>
        <p:spPr>
          <a:xfrm>
            <a:off x="5970354" y="305653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twitter.com/RedHat</a:t>
            </a:r>
            <a:endParaRPr sz="1100">
              <a:solidFill>
                <a:schemeClr val="lt1"/>
              </a:solidFill>
              <a:latin typeface="Red Hat Display"/>
              <a:ea typeface="Red Hat Display"/>
              <a:cs typeface="Red Hat Display"/>
              <a:sym typeface="Red Hat Display"/>
            </a:endParaRPr>
          </a:p>
        </p:txBody>
      </p:sp>
      <p:cxnSp>
        <p:nvCxnSpPr>
          <p:cNvPr id="225" name="Google Shape;225;p33"/>
          <p:cNvCxnSpPr/>
          <p:nvPr/>
        </p:nvCxnSpPr>
        <p:spPr>
          <a:xfrm rot="10800000">
            <a:off x="335831" y="-37"/>
            <a:ext cx="0" cy="1712100"/>
          </a:xfrm>
          <a:prstGeom prst="straightConnector1">
            <a:avLst/>
          </a:prstGeom>
          <a:noFill/>
          <a:ln cap="flat" cmpd="sng" w="9525">
            <a:solidFill>
              <a:srgbClr val="800000"/>
            </a:solidFill>
            <a:prstDash val="solid"/>
            <a:round/>
            <a:headEnd len="med" w="med" type="none"/>
            <a:tailEnd len="med" w="med" type="none"/>
          </a:ln>
        </p:spPr>
      </p:cxnSp>
      <p:cxnSp>
        <p:nvCxnSpPr>
          <p:cNvPr id="226" name="Google Shape;226;p33"/>
          <p:cNvCxnSpPr/>
          <p:nvPr/>
        </p:nvCxnSpPr>
        <p:spPr>
          <a:xfrm rot="10800000">
            <a:off x="335825" y="4801200"/>
            <a:ext cx="0" cy="342300"/>
          </a:xfrm>
          <a:prstGeom prst="straightConnector1">
            <a:avLst/>
          </a:prstGeom>
          <a:noFill/>
          <a:ln cap="flat" cmpd="sng" w="9525">
            <a:solidFill>
              <a:srgbClr val="800000"/>
            </a:solidFill>
            <a:prstDash val="solid"/>
            <a:round/>
            <a:headEnd len="med" w="med" type="none"/>
            <a:tailEnd len="med" w="med" type="none"/>
          </a:ln>
        </p:spPr>
      </p:cxnSp>
      <p:sp>
        <p:nvSpPr>
          <p:cNvPr id="227" name="Google Shape;227;p3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blipFill>
          <a:blip r:embed="rId2">
            <a:alphaModFix/>
          </a:blip>
          <a:stretch>
            <a:fillRect/>
          </a:stretch>
        </a:blipFill>
      </p:bgPr>
    </p:bg>
    <p:spTree>
      <p:nvGrpSpPr>
        <p:cNvPr id="228" name="Shape 228"/>
        <p:cNvGrpSpPr/>
        <p:nvPr/>
      </p:nvGrpSpPr>
      <p:grpSpPr>
        <a:xfrm>
          <a:off x="0" y="0"/>
          <a:ext cx="0" cy="0"/>
          <a:chOff x="0" y="0"/>
          <a:chExt cx="0" cy="0"/>
        </a:xfrm>
      </p:grpSpPr>
      <p:sp>
        <p:nvSpPr>
          <p:cNvPr id="229" name="Google Shape;229;p34"/>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0" name="Google Shape;230;p34"/>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100"/>
              <a:buFont typeface="Red Hat Display"/>
              <a:buNone/>
              <a:defRPr sz="21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231" name="Google Shape;231;p34"/>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36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3600">
                <a:solidFill>
                  <a:schemeClr val="lt1"/>
                </a:solidFill>
              </a:defRPr>
            </a:lvl2pPr>
            <a:lvl3pPr lvl="2" rtl="0">
              <a:lnSpc>
                <a:spcPct val="100000"/>
              </a:lnSpc>
              <a:spcBef>
                <a:spcPts val="0"/>
              </a:spcBef>
              <a:spcAft>
                <a:spcPts val="0"/>
              </a:spcAft>
              <a:buNone/>
              <a:defRPr sz="3600">
                <a:solidFill>
                  <a:schemeClr val="lt1"/>
                </a:solidFill>
              </a:defRPr>
            </a:lvl3pPr>
            <a:lvl4pPr lvl="3" rtl="0">
              <a:lnSpc>
                <a:spcPct val="100000"/>
              </a:lnSpc>
              <a:spcBef>
                <a:spcPts val="0"/>
              </a:spcBef>
              <a:spcAft>
                <a:spcPts val="0"/>
              </a:spcAft>
              <a:buNone/>
              <a:defRPr sz="3600">
                <a:solidFill>
                  <a:schemeClr val="lt1"/>
                </a:solidFill>
              </a:defRPr>
            </a:lvl4pPr>
            <a:lvl5pPr lvl="4" rtl="0">
              <a:lnSpc>
                <a:spcPct val="100000"/>
              </a:lnSpc>
              <a:spcBef>
                <a:spcPts val="0"/>
              </a:spcBef>
              <a:spcAft>
                <a:spcPts val="0"/>
              </a:spcAft>
              <a:buNone/>
              <a:defRPr sz="3600">
                <a:solidFill>
                  <a:schemeClr val="lt1"/>
                </a:solidFill>
              </a:defRPr>
            </a:lvl5pPr>
            <a:lvl6pPr lvl="5" rtl="0">
              <a:lnSpc>
                <a:spcPct val="100000"/>
              </a:lnSpc>
              <a:spcBef>
                <a:spcPts val="0"/>
              </a:spcBef>
              <a:spcAft>
                <a:spcPts val="0"/>
              </a:spcAft>
              <a:buNone/>
              <a:defRPr sz="3600">
                <a:solidFill>
                  <a:schemeClr val="lt1"/>
                </a:solidFill>
              </a:defRPr>
            </a:lvl6pPr>
            <a:lvl7pPr lvl="6" rtl="0">
              <a:lnSpc>
                <a:spcPct val="100000"/>
              </a:lnSpc>
              <a:spcBef>
                <a:spcPts val="0"/>
              </a:spcBef>
              <a:spcAft>
                <a:spcPts val="0"/>
              </a:spcAft>
              <a:buNone/>
              <a:defRPr sz="3600">
                <a:solidFill>
                  <a:schemeClr val="lt1"/>
                </a:solidFill>
              </a:defRPr>
            </a:lvl7pPr>
            <a:lvl8pPr lvl="7" rtl="0">
              <a:lnSpc>
                <a:spcPct val="100000"/>
              </a:lnSpc>
              <a:spcBef>
                <a:spcPts val="0"/>
              </a:spcBef>
              <a:spcAft>
                <a:spcPts val="0"/>
              </a:spcAft>
              <a:buNone/>
              <a:defRPr sz="3600">
                <a:solidFill>
                  <a:schemeClr val="lt1"/>
                </a:solidFill>
              </a:defRPr>
            </a:lvl8pPr>
            <a:lvl9pPr lvl="8" rtl="0">
              <a:lnSpc>
                <a:spcPct val="100000"/>
              </a:lnSpc>
              <a:spcBef>
                <a:spcPts val="0"/>
              </a:spcBef>
              <a:spcAft>
                <a:spcPts val="0"/>
              </a:spcAft>
              <a:buNone/>
              <a:defRPr sz="3600">
                <a:solidFill>
                  <a:schemeClr val="lt1"/>
                </a:solidFill>
              </a:defRPr>
            </a:lvl9pPr>
          </a:lstStyle>
          <a:p/>
        </p:txBody>
      </p:sp>
      <p:sp>
        <p:nvSpPr>
          <p:cNvPr id="232" name="Google Shape;232;p34"/>
          <p:cNvSpPr txBox="1"/>
          <p:nvPr>
            <p:ph idx="2" type="subTitle"/>
          </p:nvPr>
        </p:nvSpPr>
        <p:spPr>
          <a:xfrm>
            <a:off x="1562794" y="345412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sp>
        <p:nvSpPr>
          <p:cNvPr id="233" name="Google Shape;233;p34"/>
          <p:cNvSpPr txBox="1"/>
          <p:nvPr>
            <p:ph idx="3" type="subTitle"/>
          </p:nvPr>
        </p:nvSpPr>
        <p:spPr>
          <a:xfrm>
            <a:off x="3353888" y="345412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pic>
        <p:nvPicPr>
          <p:cNvPr id="234" name="Google Shape;234;p34"/>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235" name="Google Shape;235;p34"/>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236" name="Google Shape;236;p3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blipFill>
          <a:blip r:embed="rId2">
            <a:alphaModFix/>
          </a:blip>
          <a:stretch>
            <a:fillRect/>
          </a:stretch>
        </a:blipFill>
      </p:bgPr>
    </p:bg>
    <p:spTree>
      <p:nvGrpSpPr>
        <p:cNvPr id="237" name="Shape 237"/>
        <p:cNvGrpSpPr/>
        <p:nvPr/>
      </p:nvGrpSpPr>
      <p:grpSpPr>
        <a:xfrm>
          <a:off x="0" y="0"/>
          <a:ext cx="0" cy="0"/>
          <a:chOff x="0" y="0"/>
          <a:chExt cx="0" cy="0"/>
        </a:xfrm>
      </p:grpSpPr>
      <p:sp>
        <p:nvSpPr>
          <p:cNvPr id="238" name="Google Shape;238;p35"/>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9" name="Google Shape;239;p35"/>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2pPr>
            <a:lvl3pPr lvl="2"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3pPr>
            <a:lvl4pPr lvl="3"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4pPr>
            <a:lvl5pPr lvl="4"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5pPr>
            <a:lvl6pPr lvl="5"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6pPr>
            <a:lvl7pPr lvl="6"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7pPr>
            <a:lvl8pPr lvl="7"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8pPr>
            <a:lvl9pPr lvl="8"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9pPr>
          </a:lstStyle>
          <a:p/>
        </p:txBody>
      </p:sp>
      <p:sp>
        <p:nvSpPr>
          <p:cNvPr id="240" name="Google Shape;240;p35"/>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1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241" name="Google Shape;241;p35"/>
          <p:cNvPicPr preferRelativeResize="0"/>
          <p:nvPr/>
        </p:nvPicPr>
        <p:blipFill>
          <a:blip r:embed="rId3">
            <a:alphaModFix/>
          </a:blip>
          <a:stretch>
            <a:fillRect/>
          </a:stretch>
        </p:blipFill>
        <p:spPr>
          <a:xfrm>
            <a:off x="7580138" y="4652989"/>
            <a:ext cx="1185206" cy="279575"/>
          </a:xfrm>
          <a:prstGeom prst="rect">
            <a:avLst/>
          </a:prstGeom>
          <a:noFill/>
          <a:ln>
            <a:noFill/>
          </a:ln>
        </p:spPr>
      </p:pic>
      <p:sp>
        <p:nvSpPr>
          <p:cNvPr id="242" name="Google Shape;242;p35"/>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linkedin.com/company/red-hat</a:t>
            </a:r>
            <a:endParaRPr sz="1100">
              <a:solidFill>
                <a:schemeClr val="lt1"/>
              </a:solidFill>
              <a:latin typeface="Red Hat Display"/>
              <a:ea typeface="Red Hat Display"/>
              <a:cs typeface="Red Hat Display"/>
              <a:sym typeface="Red Hat Display"/>
            </a:endParaRPr>
          </a:p>
        </p:txBody>
      </p:sp>
      <p:sp>
        <p:nvSpPr>
          <p:cNvPr id="243" name="Google Shape;243;p35"/>
          <p:cNvSpPr txBox="1"/>
          <p:nvPr/>
        </p:nvSpPr>
        <p:spPr>
          <a:xfrm>
            <a:off x="5970354" y="201875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youtube.com/user/RedHatVideos</a:t>
            </a:r>
            <a:endParaRPr sz="1100">
              <a:solidFill>
                <a:schemeClr val="lt1"/>
              </a:solidFill>
              <a:latin typeface="Red Hat Display"/>
              <a:ea typeface="Red Hat Display"/>
              <a:cs typeface="Red Hat Display"/>
              <a:sym typeface="Red Hat Display"/>
            </a:endParaRPr>
          </a:p>
        </p:txBody>
      </p:sp>
      <p:sp>
        <p:nvSpPr>
          <p:cNvPr id="244" name="Google Shape;244;p35"/>
          <p:cNvSpPr txBox="1"/>
          <p:nvPr/>
        </p:nvSpPr>
        <p:spPr>
          <a:xfrm>
            <a:off x="5970354" y="25376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facebook.com/redhatinc</a:t>
            </a:r>
            <a:endParaRPr sz="1100">
              <a:solidFill>
                <a:schemeClr val="lt1"/>
              </a:solidFill>
              <a:latin typeface="Red Hat Display"/>
              <a:ea typeface="Red Hat Display"/>
              <a:cs typeface="Red Hat Display"/>
              <a:sym typeface="Red Hat Display"/>
            </a:endParaRPr>
          </a:p>
        </p:txBody>
      </p:sp>
      <p:sp>
        <p:nvSpPr>
          <p:cNvPr id="245" name="Google Shape;245;p35"/>
          <p:cNvSpPr txBox="1"/>
          <p:nvPr/>
        </p:nvSpPr>
        <p:spPr>
          <a:xfrm>
            <a:off x="5970354" y="305653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twitter.com/RedHat</a:t>
            </a:r>
            <a:endParaRPr sz="1100">
              <a:solidFill>
                <a:schemeClr val="lt1"/>
              </a:solidFill>
              <a:latin typeface="Red Hat Display"/>
              <a:ea typeface="Red Hat Display"/>
              <a:cs typeface="Red Hat Display"/>
              <a:sym typeface="Red Hat Display"/>
            </a:endParaRPr>
          </a:p>
        </p:txBody>
      </p:sp>
      <p:cxnSp>
        <p:nvCxnSpPr>
          <p:cNvPr id="246" name="Google Shape;246;p35"/>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247" name="Google Shape;247;p35"/>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248" name="Google Shape;248;p3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49" name="Google Shape;249;p35"/>
          <p:cNvPicPr preferRelativeResize="0"/>
          <p:nvPr/>
        </p:nvPicPr>
        <p:blipFill rotWithShape="1">
          <a:blip r:embed="rId4">
            <a:alphaModFix/>
          </a:blip>
          <a:srcRect b="0" l="0" r="0" t="0"/>
          <a:stretch/>
        </p:blipFill>
        <p:spPr>
          <a:xfrm>
            <a:off x="5592003" y="2537688"/>
            <a:ext cx="341963" cy="341963"/>
          </a:xfrm>
          <a:prstGeom prst="rect">
            <a:avLst/>
          </a:prstGeom>
          <a:noFill/>
          <a:ln>
            <a:noFill/>
          </a:ln>
        </p:spPr>
      </p:pic>
      <p:pic>
        <p:nvPicPr>
          <p:cNvPr id="250" name="Google Shape;250;p35"/>
          <p:cNvPicPr preferRelativeResize="0"/>
          <p:nvPr/>
        </p:nvPicPr>
        <p:blipFill rotWithShape="1">
          <a:blip r:embed="rId5">
            <a:alphaModFix/>
          </a:blip>
          <a:srcRect b="0" l="0" r="0" t="0"/>
          <a:stretch/>
        </p:blipFill>
        <p:spPr>
          <a:xfrm>
            <a:off x="5592003" y="2018782"/>
            <a:ext cx="341963" cy="341963"/>
          </a:xfrm>
          <a:prstGeom prst="rect">
            <a:avLst/>
          </a:prstGeom>
          <a:noFill/>
          <a:ln>
            <a:noFill/>
          </a:ln>
        </p:spPr>
      </p:pic>
      <p:pic>
        <p:nvPicPr>
          <p:cNvPr id="251" name="Google Shape;251;p35"/>
          <p:cNvPicPr preferRelativeResize="0"/>
          <p:nvPr/>
        </p:nvPicPr>
        <p:blipFill rotWithShape="1">
          <a:blip r:embed="rId6">
            <a:alphaModFix/>
          </a:blip>
          <a:srcRect b="0" l="0" r="0" t="0"/>
          <a:stretch/>
        </p:blipFill>
        <p:spPr>
          <a:xfrm>
            <a:off x="5592003" y="1499876"/>
            <a:ext cx="341963" cy="341963"/>
          </a:xfrm>
          <a:prstGeom prst="rect">
            <a:avLst/>
          </a:prstGeom>
          <a:noFill/>
          <a:ln>
            <a:noFill/>
          </a:ln>
        </p:spPr>
      </p:pic>
      <p:pic>
        <p:nvPicPr>
          <p:cNvPr id="252" name="Google Shape;252;p35"/>
          <p:cNvPicPr preferRelativeResize="0"/>
          <p:nvPr/>
        </p:nvPicPr>
        <p:blipFill rotWithShape="1">
          <a:blip r:embed="rId7">
            <a:alphaModFix/>
          </a:blip>
          <a:srcRect b="0" l="0" r="0" t="0"/>
          <a:stretch/>
        </p:blipFill>
        <p:spPr>
          <a:xfrm>
            <a:off x="5592003" y="3056594"/>
            <a:ext cx="341963" cy="341963"/>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
    <p:bg>
      <p:bgPr>
        <a:blipFill>
          <a:blip r:embed="rId2">
            <a:alphaModFix/>
          </a:blip>
          <a:stretch>
            <a:fillRect/>
          </a:stretch>
        </a:blipFill>
      </p:bgPr>
    </p:bg>
    <p:spTree>
      <p:nvGrpSpPr>
        <p:cNvPr id="253" name="Shape 253"/>
        <p:cNvGrpSpPr/>
        <p:nvPr/>
      </p:nvGrpSpPr>
      <p:grpSpPr>
        <a:xfrm>
          <a:off x="0" y="0"/>
          <a:ext cx="0" cy="0"/>
          <a:chOff x="0" y="0"/>
          <a:chExt cx="0" cy="0"/>
        </a:xfrm>
      </p:grpSpPr>
      <p:sp>
        <p:nvSpPr>
          <p:cNvPr id="254" name="Google Shape;254;p36"/>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255" name="Google Shape;255;p36"/>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256" name="Google Shape;256;p36"/>
          <p:cNvCxnSpPr/>
          <p:nvPr/>
        </p:nvCxnSpPr>
        <p:spPr>
          <a:xfrm rot="10800000">
            <a:off x="335825" y="4801200"/>
            <a:ext cx="0" cy="342300"/>
          </a:xfrm>
          <a:prstGeom prst="straightConnector1">
            <a:avLst/>
          </a:prstGeom>
          <a:noFill/>
          <a:ln cap="flat" cmpd="sng" w="9525">
            <a:solidFill>
              <a:schemeClr val="lt1"/>
            </a:solidFill>
            <a:prstDash val="solid"/>
            <a:round/>
            <a:headEnd len="med" w="med" type="none"/>
            <a:tailEnd len="med" w="med" type="none"/>
          </a:ln>
        </p:spPr>
      </p:cxnSp>
      <p:sp>
        <p:nvSpPr>
          <p:cNvPr id="257" name="Google Shape;257;p36"/>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400"/>
              <a:buFont typeface="Red Hat Display"/>
              <a:buNone/>
              <a:defRPr sz="1400">
                <a:solidFill>
                  <a:schemeClr val="dk1"/>
                </a:solidFill>
                <a:latin typeface="Red Hat Display"/>
                <a:ea typeface="Red Hat Display"/>
                <a:cs typeface="Red Hat Display"/>
                <a:sym typeface="Red Hat Display"/>
              </a:defRPr>
            </a:lvl1pPr>
            <a:lvl2pPr lvl="1" rtl="0">
              <a:lnSpc>
                <a:spcPct val="140000"/>
              </a:lnSpc>
              <a:spcBef>
                <a:spcPts val="0"/>
              </a:spcBef>
              <a:spcAft>
                <a:spcPts val="0"/>
              </a:spcAft>
              <a:buClr>
                <a:schemeClr val="dk1"/>
              </a:buClr>
              <a:buSzPts val="1400"/>
              <a:buNone/>
              <a:defRPr sz="1400">
                <a:solidFill>
                  <a:schemeClr val="dk1"/>
                </a:solidFill>
              </a:defRPr>
            </a:lvl2pPr>
            <a:lvl3pPr lvl="2" rtl="0">
              <a:lnSpc>
                <a:spcPct val="140000"/>
              </a:lnSpc>
              <a:spcBef>
                <a:spcPts val="0"/>
              </a:spcBef>
              <a:spcAft>
                <a:spcPts val="0"/>
              </a:spcAft>
              <a:buClr>
                <a:schemeClr val="dk1"/>
              </a:buClr>
              <a:buSzPts val="1400"/>
              <a:buNone/>
              <a:defRPr sz="1400">
                <a:solidFill>
                  <a:schemeClr val="dk1"/>
                </a:solidFill>
              </a:defRPr>
            </a:lvl3pPr>
            <a:lvl4pPr lvl="3" rtl="0">
              <a:lnSpc>
                <a:spcPct val="140000"/>
              </a:lnSpc>
              <a:spcBef>
                <a:spcPts val="0"/>
              </a:spcBef>
              <a:spcAft>
                <a:spcPts val="0"/>
              </a:spcAft>
              <a:buClr>
                <a:schemeClr val="dk1"/>
              </a:buClr>
              <a:buSzPts val="1400"/>
              <a:buNone/>
              <a:defRPr sz="1400">
                <a:solidFill>
                  <a:schemeClr val="dk1"/>
                </a:solidFill>
              </a:defRPr>
            </a:lvl4pPr>
            <a:lvl5pPr lvl="4" rtl="0">
              <a:lnSpc>
                <a:spcPct val="140000"/>
              </a:lnSpc>
              <a:spcBef>
                <a:spcPts val="0"/>
              </a:spcBef>
              <a:spcAft>
                <a:spcPts val="0"/>
              </a:spcAft>
              <a:buClr>
                <a:schemeClr val="dk1"/>
              </a:buClr>
              <a:buSzPts val="1400"/>
              <a:buNone/>
              <a:defRPr sz="1400">
                <a:solidFill>
                  <a:schemeClr val="dk1"/>
                </a:solidFill>
              </a:defRPr>
            </a:lvl5pPr>
            <a:lvl6pPr lvl="5" rtl="0">
              <a:lnSpc>
                <a:spcPct val="140000"/>
              </a:lnSpc>
              <a:spcBef>
                <a:spcPts val="0"/>
              </a:spcBef>
              <a:spcAft>
                <a:spcPts val="0"/>
              </a:spcAft>
              <a:buClr>
                <a:schemeClr val="dk1"/>
              </a:buClr>
              <a:buSzPts val="1400"/>
              <a:buNone/>
              <a:defRPr sz="1400">
                <a:solidFill>
                  <a:schemeClr val="dk1"/>
                </a:solidFill>
              </a:defRPr>
            </a:lvl6pPr>
            <a:lvl7pPr lvl="6" rtl="0">
              <a:lnSpc>
                <a:spcPct val="140000"/>
              </a:lnSpc>
              <a:spcBef>
                <a:spcPts val="0"/>
              </a:spcBef>
              <a:spcAft>
                <a:spcPts val="0"/>
              </a:spcAft>
              <a:buClr>
                <a:schemeClr val="dk1"/>
              </a:buClr>
              <a:buSzPts val="1400"/>
              <a:buNone/>
              <a:defRPr sz="1400">
                <a:solidFill>
                  <a:schemeClr val="dk1"/>
                </a:solidFill>
              </a:defRPr>
            </a:lvl7pPr>
            <a:lvl8pPr lvl="7" rtl="0">
              <a:lnSpc>
                <a:spcPct val="140000"/>
              </a:lnSpc>
              <a:spcBef>
                <a:spcPts val="0"/>
              </a:spcBef>
              <a:spcAft>
                <a:spcPts val="0"/>
              </a:spcAft>
              <a:buClr>
                <a:schemeClr val="dk1"/>
              </a:buClr>
              <a:buSzPts val="1400"/>
              <a:buNone/>
              <a:defRPr sz="1400">
                <a:solidFill>
                  <a:schemeClr val="dk1"/>
                </a:solidFill>
              </a:defRPr>
            </a:lvl8pPr>
            <a:lvl9pPr lvl="8" rtl="0">
              <a:lnSpc>
                <a:spcPct val="140000"/>
              </a:lnSpc>
              <a:spcBef>
                <a:spcPts val="0"/>
              </a:spcBef>
              <a:spcAft>
                <a:spcPts val="0"/>
              </a:spcAft>
              <a:buClr>
                <a:schemeClr val="dk1"/>
              </a:buClr>
              <a:buSzPts val="1400"/>
              <a:buNone/>
              <a:defRPr sz="1400">
                <a:solidFill>
                  <a:schemeClr val="dk1"/>
                </a:solidFill>
              </a:defRPr>
            </a:lvl9pPr>
          </a:lstStyle>
          <a:p/>
        </p:txBody>
      </p:sp>
      <p:sp>
        <p:nvSpPr>
          <p:cNvPr id="258" name="Google Shape;258;p36"/>
          <p:cNvSpPr txBox="1"/>
          <p:nvPr>
            <p:ph type="title"/>
          </p:nvPr>
        </p:nvSpPr>
        <p:spPr>
          <a:xfrm>
            <a:off x="4245394" y="1281774"/>
            <a:ext cx="4302300" cy="1588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36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9pPr>
          </a:lstStyle>
          <a:p/>
        </p:txBody>
      </p:sp>
      <p:sp>
        <p:nvSpPr>
          <p:cNvPr id="259" name="Google Shape;259;p36"/>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100"/>
              <a:buFont typeface="Red Hat Display Medium"/>
              <a:buNone/>
              <a:defRPr sz="1100">
                <a:solidFill>
                  <a:schemeClr val="dk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dk1"/>
              </a:buClr>
              <a:buSzPts val="900"/>
              <a:buNone/>
              <a:defRPr sz="900">
                <a:solidFill>
                  <a:schemeClr val="dk1"/>
                </a:solidFill>
              </a:defRPr>
            </a:lvl2pPr>
            <a:lvl3pPr lvl="2" rtl="0">
              <a:lnSpc>
                <a:spcPct val="135000"/>
              </a:lnSpc>
              <a:spcBef>
                <a:spcPts val="0"/>
              </a:spcBef>
              <a:spcAft>
                <a:spcPts val="0"/>
              </a:spcAft>
              <a:buClr>
                <a:schemeClr val="dk1"/>
              </a:buClr>
              <a:buSzPts val="900"/>
              <a:buNone/>
              <a:defRPr sz="900">
                <a:solidFill>
                  <a:schemeClr val="dk1"/>
                </a:solidFill>
              </a:defRPr>
            </a:lvl3pPr>
            <a:lvl4pPr lvl="3" rtl="0">
              <a:lnSpc>
                <a:spcPct val="135000"/>
              </a:lnSpc>
              <a:spcBef>
                <a:spcPts val="0"/>
              </a:spcBef>
              <a:spcAft>
                <a:spcPts val="0"/>
              </a:spcAft>
              <a:buClr>
                <a:schemeClr val="dk1"/>
              </a:buClr>
              <a:buSzPts val="900"/>
              <a:buNone/>
              <a:defRPr sz="900">
                <a:solidFill>
                  <a:schemeClr val="dk1"/>
                </a:solidFill>
              </a:defRPr>
            </a:lvl4pPr>
            <a:lvl5pPr lvl="4" rtl="0">
              <a:lnSpc>
                <a:spcPct val="135000"/>
              </a:lnSpc>
              <a:spcBef>
                <a:spcPts val="0"/>
              </a:spcBef>
              <a:spcAft>
                <a:spcPts val="0"/>
              </a:spcAft>
              <a:buClr>
                <a:schemeClr val="dk1"/>
              </a:buClr>
              <a:buSzPts val="900"/>
              <a:buNone/>
              <a:defRPr sz="900">
                <a:solidFill>
                  <a:schemeClr val="dk1"/>
                </a:solidFill>
              </a:defRPr>
            </a:lvl5pPr>
            <a:lvl6pPr lvl="5" rtl="0">
              <a:lnSpc>
                <a:spcPct val="135000"/>
              </a:lnSpc>
              <a:spcBef>
                <a:spcPts val="0"/>
              </a:spcBef>
              <a:spcAft>
                <a:spcPts val="0"/>
              </a:spcAft>
              <a:buClr>
                <a:schemeClr val="dk1"/>
              </a:buClr>
              <a:buSzPts val="900"/>
              <a:buNone/>
              <a:defRPr sz="900">
                <a:solidFill>
                  <a:schemeClr val="dk1"/>
                </a:solidFill>
              </a:defRPr>
            </a:lvl6pPr>
            <a:lvl7pPr lvl="6" rtl="0">
              <a:lnSpc>
                <a:spcPct val="135000"/>
              </a:lnSpc>
              <a:spcBef>
                <a:spcPts val="0"/>
              </a:spcBef>
              <a:spcAft>
                <a:spcPts val="0"/>
              </a:spcAft>
              <a:buClr>
                <a:schemeClr val="dk1"/>
              </a:buClr>
              <a:buSzPts val="900"/>
              <a:buNone/>
              <a:defRPr sz="900">
                <a:solidFill>
                  <a:schemeClr val="dk1"/>
                </a:solidFill>
              </a:defRPr>
            </a:lvl7pPr>
            <a:lvl8pPr lvl="7" rtl="0">
              <a:lnSpc>
                <a:spcPct val="135000"/>
              </a:lnSpc>
              <a:spcBef>
                <a:spcPts val="0"/>
              </a:spcBef>
              <a:spcAft>
                <a:spcPts val="0"/>
              </a:spcAft>
              <a:buClr>
                <a:schemeClr val="dk1"/>
              </a:buClr>
              <a:buSzPts val="900"/>
              <a:buNone/>
              <a:defRPr sz="900">
                <a:solidFill>
                  <a:schemeClr val="dk1"/>
                </a:solidFill>
              </a:defRPr>
            </a:lvl8pPr>
            <a:lvl9pPr lvl="8" rtl="0">
              <a:lnSpc>
                <a:spcPct val="135000"/>
              </a:lnSpc>
              <a:spcBef>
                <a:spcPts val="0"/>
              </a:spcBef>
              <a:spcAft>
                <a:spcPts val="0"/>
              </a:spcAft>
              <a:buClr>
                <a:schemeClr val="dk1"/>
              </a:buClr>
              <a:buSzPts val="900"/>
              <a:buNone/>
              <a:defRPr sz="900">
                <a:solidFill>
                  <a:schemeClr val="dk1"/>
                </a:solidFill>
              </a:defRPr>
            </a:lvl9pPr>
          </a:lstStyle>
          <a:p/>
        </p:txBody>
      </p:sp>
      <p:sp>
        <p:nvSpPr>
          <p:cNvPr id="260" name="Google Shape;260;p36"/>
          <p:cNvSpPr txBox="1"/>
          <p:nvPr>
            <p:ph idx="3"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261" name="Google Shape;261;p3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262" name="Shape 262"/>
        <p:cNvGrpSpPr/>
        <p:nvPr/>
      </p:nvGrpSpPr>
      <p:grpSpPr>
        <a:xfrm>
          <a:off x="0" y="0"/>
          <a:ext cx="0" cy="0"/>
          <a:chOff x="0" y="0"/>
          <a:chExt cx="0" cy="0"/>
        </a:xfrm>
      </p:grpSpPr>
      <p:sp>
        <p:nvSpPr>
          <p:cNvPr id="263" name="Google Shape;263;p37"/>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264" name="Google Shape;264;p37"/>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265" name="Google Shape;265;p37"/>
          <p:cNvCxnSpPr/>
          <p:nvPr/>
        </p:nvCxnSpPr>
        <p:spPr>
          <a:xfrm rot="10800000">
            <a:off x="335825" y="4801200"/>
            <a:ext cx="0" cy="342300"/>
          </a:xfrm>
          <a:prstGeom prst="straightConnector1">
            <a:avLst/>
          </a:prstGeom>
          <a:noFill/>
          <a:ln cap="flat" cmpd="sng" w="9525">
            <a:solidFill>
              <a:schemeClr val="lt1"/>
            </a:solidFill>
            <a:prstDash val="solid"/>
            <a:round/>
            <a:headEnd len="med" w="med" type="none"/>
            <a:tailEnd len="med" w="med" type="none"/>
          </a:ln>
        </p:spPr>
      </p:cxnSp>
      <p:sp>
        <p:nvSpPr>
          <p:cNvPr id="266" name="Google Shape;266;p37"/>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9pPr>
          </a:lstStyle>
          <a:p/>
        </p:txBody>
      </p:sp>
      <p:sp>
        <p:nvSpPr>
          <p:cNvPr id="267" name="Google Shape;267;p37"/>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268" name="Google Shape;268;p37"/>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100"/>
              <a:buFont typeface="Red Hat Display"/>
              <a:buNone/>
              <a:defRPr sz="1100">
                <a:solidFill>
                  <a:schemeClr val="dk1"/>
                </a:solidFill>
                <a:latin typeface="Red Hat Display"/>
                <a:ea typeface="Red Hat Display"/>
                <a:cs typeface="Red Hat Display"/>
                <a:sym typeface="Red Hat Display"/>
              </a:defRPr>
            </a:lvl1pPr>
            <a:lvl2pPr lvl="1" rtl="0">
              <a:lnSpc>
                <a:spcPct val="180000"/>
              </a:lnSpc>
              <a:spcBef>
                <a:spcPts val="0"/>
              </a:spcBef>
              <a:spcAft>
                <a:spcPts val="0"/>
              </a:spcAft>
              <a:buClr>
                <a:schemeClr val="dk1"/>
              </a:buClr>
              <a:buSzPts val="1100"/>
              <a:buNone/>
              <a:defRPr sz="1100">
                <a:solidFill>
                  <a:schemeClr val="dk1"/>
                </a:solidFill>
              </a:defRPr>
            </a:lvl2pPr>
            <a:lvl3pPr lvl="2" rtl="0">
              <a:lnSpc>
                <a:spcPct val="180000"/>
              </a:lnSpc>
              <a:spcBef>
                <a:spcPts val="0"/>
              </a:spcBef>
              <a:spcAft>
                <a:spcPts val="0"/>
              </a:spcAft>
              <a:buClr>
                <a:schemeClr val="dk1"/>
              </a:buClr>
              <a:buSzPts val="1100"/>
              <a:buNone/>
              <a:defRPr sz="1100">
                <a:solidFill>
                  <a:schemeClr val="dk1"/>
                </a:solidFill>
              </a:defRPr>
            </a:lvl3pPr>
            <a:lvl4pPr lvl="3" rtl="0">
              <a:lnSpc>
                <a:spcPct val="180000"/>
              </a:lnSpc>
              <a:spcBef>
                <a:spcPts val="0"/>
              </a:spcBef>
              <a:spcAft>
                <a:spcPts val="0"/>
              </a:spcAft>
              <a:buClr>
                <a:schemeClr val="dk1"/>
              </a:buClr>
              <a:buSzPts val="1100"/>
              <a:buNone/>
              <a:defRPr sz="1100">
                <a:solidFill>
                  <a:schemeClr val="dk1"/>
                </a:solidFill>
              </a:defRPr>
            </a:lvl4pPr>
            <a:lvl5pPr lvl="4" rtl="0">
              <a:lnSpc>
                <a:spcPct val="180000"/>
              </a:lnSpc>
              <a:spcBef>
                <a:spcPts val="0"/>
              </a:spcBef>
              <a:spcAft>
                <a:spcPts val="0"/>
              </a:spcAft>
              <a:buClr>
                <a:schemeClr val="dk1"/>
              </a:buClr>
              <a:buSzPts val="1100"/>
              <a:buNone/>
              <a:defRPr sz="1100">
                <a:solidFill>
                  <a:schemeClr val="dk1"/>
                </a:solidFill>
              </a:defRPr>
            </a:lvl5pPr>
            <a:lvl6pPr lvl="5" rtl="0">
              <a:lnSpc>
                <a:spcPct val="180000"/>
              </a:lnSpc>
              <a:spcBef>
                <a:spcPts val="0"/>
              </a:spcBef>
              <a:spcAft>
                <a:spcPts val="0"/>
              </a:spcAft>
              <a:buClr>
                <a:schemeClr val="dk1"/>
              </a:buClr>
              <a:buSzPts val="1100"/>
              <a:buNone/>
              <a:defRPr sz="1100">
                <a:solidFill>
                  <a:schemeClr val="dk1"/>
                </a:solidFill>
              </a:defRPr>
            </a:lvl6pPr>
            <a:lvl7pPr lvl="6" rtl="0">
              <a:lnSpc>
                <a:spcPct val="180000"/>
              </a:lnSpc>
              <a:spcBef>
                <a:spcPts val="0"/>
              </a:spcBef>
              <a:spcAft>
                <a:spcPts val="0"/>
              </a:spcAft>
              <a:buClr>
                <a:schemeClr val="dk1"/>
              </a:buClr>
              <a:buSzPts val="1100"/>
              <a:buNone/>
              <a:defRPr sz="1100">
                <a:solidFill>
                  <a:schemeClr val="dk1"/>
                </a:solidFill>
              </a:defRPr>
            </a:lvl7pPr>
            <a:lvl8pPr lvl="7" rtl="0">
              <a:lnSpc>
                <a:spcPct val="180000"/>
              </a:lnSpc>
              <a:spcBef>
                <a:spcPts val="0"/>
              </a:spcBef>
              <a:spcAft>
                <a:spcPts val="0"/>
              </a:spcAft>
              <a:buClr>
                <a:schemeClr val="dk1"/>
              </a:buClr>
              <a:buSzPts val="1100"/>
              <a:buNone/>
              <a:defRPr sz="1100">
                <a:solidFill>
                  <a:schemeClr val="dk1"/>
                </a:solidFill>
              </a:defRPr>
            </a:lvl8pPr>
            <a:lvl9pPr lvl="8" rtl="0">
              <a:lnSpc>
                <a:spcPct val="180000"/>
              </a:lnSpc>
              <a:spcBef>
                <a:spcPts val="0"/>
              </a:spcBef>
              <a:spcAft>
                <a:spcPts val="0"/>
              </a:spcAft>
              <a:buClr>
                <a:schemeClr val="dk1"/>
              </a:buClr>
              <a:buSzPts val="1100"/>
              <a:buNone/>
              <a:defRPr sz="1100">
                <a:solidFill>
                  <a:schemeClr val="dk1"/>
                </a:solidFill>
              </a:defRPr>
            </a:lvl9pPr>
          </a:lstStyle>
          <a:p/>
        </p:txBody>
      </p:sp>
      <p:sp>
        <p:nvSpPr>
          <p:cNvPr id="269" name="Google Shape;269;p37"/>
          <p:cNvSpPr txBox="1"/>
          <p:nvPr/>
        </p:nvSpPr>
        <p:spPr>
          <a:xfrm>
            <a:off x="4427587" y="3501900"/>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Display"/>
                <a:ea typeface="Red Hat Display"/>
                <a:cs typeface="Red Hat Display"/>
                <a:sym typeface="Red Hat Display"/>
              </a:rPr>
              <a:t>linkedin.com/company/red-hat</a:t>
            </a:r>
            <a:endParaRPr sz="900">
              <a:solidFill>
                <a:schemeClr val="dk1"/>
              </a:solidFill>
              <a:latin typeface="Red Hat Display"/>
              <a:ea typeface="Red Hat Display"/>
              <a:cs typeface="Red Hat Display"/>
              <a:sym typeface="Red Hat Display"/>
            </a:endParaRPr>
          </a:p>
        </p:txBody>
      </p:sp>
      <p:sp>
        <p:nvSpPr>
          <p:cNvPr id="270" name="Google Shape;270;p37"/>
          <p:cNvSpPr txBox="1"/>
          <p:nvPr/>
        </p:nvSpPr>
        <p:spPr>
          <a:xfrm>
            <a:off x="4427588" y="3880725"/>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Display"/>
                <a:ea typeface="Red Hat Display"/>
                <a:cs typeface="Red Hat Display"/>
                <a:sym typeface="Red Hat Display"/>
              </a:rPr>
              <a:t>youtube.com/user/RedHatVideos</a:t>
            </a:r>
            <a:endParaRPr sz="900">
              <a:solidFill>
                <a:schemeClr val="dk1"/>
              </a:solidFill>
              <a:latin typeface="Red Hat Display"/>
              <a:ea typeface="Red Hat Display"/>
              <a:cs typeface="Red Hat Display"/>
              <a:sym typeface="Red Hat Display"/>
            </a:endParaRPr>
          </a:p>
        </p:txBody>
      </p:sp>
      <p:sp>
        <p:nvSpPr>
          <p:cNvPr id="271" name="Google Shape;271;p37"/>
          <p:cNvSpPr txBox="1"/>
          <p:nvPr/>
        </p:nvSpPr>
        <p:spPr>
          <a:xfrm>
            <a:off x="6611644" y="3501900"/>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Text"/>
                <a:ea typeface="Red Hat Text"/>
                <a:cs typeface="Red Hat Text"/>
                <a:sym typeface="Red Hat Text"/>
              </a:rPr>
              <a:t>facebook.com/redhatinc</a:t>
            </a:r>
            <a:endParaRPr sz="900">
              <a:solidFill>
                <a:schemeClr val="dk1"/>
              </a:solidFill>
              <a:latin typeface="Red Hat Text"/>
              <a:ea typeface="Red Hat Text"/>
              <a:cs typeface="Red Hat Text"/>
              <a:sym typeface="Red Hat Text"/>
            </a:endParaRPr>
          </a:p>
        </p:txBody>
      </p:sp>
      <p:sp>
        <p:nvSpPr>
          <p:cNvPr id="272" name="Google Shape;272;p37"/>
          <p:cNvSpPr txBox="1"/>
          <p:nvPr/>
        </p:nvSpPr>
        <p:spPr>
          <a:xfrm>
            <a:off x="6611644" y="3880725"/>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Display"/>
                <a:ea typeface="Red Hat Display"/>
                <a:cs typeface="Red Hat Display"/>
                <a:sym typeface="Red Hat Display"/>
              </a:rPr>
              <a:t>twitter.com/RedHat</a:t>
            </a:r>
            <a:endParaRPr sz="900">
              <a:solidFill>
                <a:schemeClr val="dk1"/>
              </a:solidFill>
              <a:latin typeface="Red Hat Display"/>
              <a:ea typeface="Red Hat Display"/>
              <a:cs typeface="Red Hat Display"/>
              <a:sym typeface="Red Hat Display"/>
            </a:endParaRPr>
          </a:p>
        </p:txBody>
      </p:sp>
      <p:pic>
        <p:nvPicPr>
          <p:cNvPr id="273" name="Google Shape;273;p37"/>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274" name="Google Shape;274;p37"/>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275" name="Google Shape;275;p37"/>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276" name="Google Shape;276;p37"/>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
        <p:nvSpPr>
          <p:cNvPr id="277" name="Google Shape;277;p3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278" name="Shape 278"/>
        <p:cNvGrpSpPr/>
        <p:nvPr/>
      </p:nvGrpSpPr>
      <p:grpSpPr>
        <a:xfrm>
          <a:off x="0" y="0"/>
          <a:ext cx="0" cy="0"/>
          <a:chOff x="0" y="0"/>
          <a:chExt cx="0" cy="0"/>
        </a:xfrm>
      </p:grpSpPr>
      <p:sp>
        <p:nvSpPr>
          <p:cNvPr id="279" name="Google Shape;279;p38"/>
          <p:cNvSpPr txBox="1"/>
          <p:nvPr>
            <p:ph type="title"/>
          </p:nvPr>
        </p:nvSpPr>
        <p:spPr>
          <a:xfrm>
            <a:off x="335831" y="813421"/>
            <a:ext cx="51189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sz="36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9pPr>
          </a:lstStyle>
          <a:p/>
        </p:txBody>
      </p:sp>
      <p:cxnSp>
        <p:nvCxnSpPr>
          <p:cNvPr id="280" name="Google Shape;280;p38"/>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cxnSp>
        <p:nvCxnSpPr>
          <p:cNvPr id="281" name="Google Shape;281;p3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82" name="Google Shape;282;p3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283" name="Google Shape;283;p38"/>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100">
                <a:solidFill>
                  <a:srgbClr val="141414"/>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rgbClr val="141414"/>
                </a:solidFill>
              </a:defRPr>
            </a:lvl2pPr>
            <a:lvl3pPr lvl="2" rtl="0">
              <a:lnSpc>
                <a:spcPct val="174000"/>
              </a:lnSpc>
              <a:spcBef>
                <a:spcPts val="0"/>
              </a:spcBef>
              <a:spcAft>
                <a:spcPts val="0"/>
              </a:spcAft>
              <a:buNone/>
              <a:defRPr sz="1100">
                <a:solidFill>
                  <a:srgbClr val="141414"/>
                </a:solidFill>
              </a:defRPr>
            </a:lvl3pPr>
            <a:lvl4pPr lvl="3" rtl="0">
              <a:lnSpc>
                <a:spcPct val="174000"/>
              </a:lnSpc>
              <a:spcBef>
                <a:spcPts val="0"/>
              </a:spcBef>
              <a:spcAft>
                <a:spcPts val="0"/>
              </a:spcAft>
              <a:buNone/>
              <a:defRPr sz="1100">
                <a:solidFill>
                  <a:srgbClr val="141414"/>
                </a:solidFill>
              </a:defRPr>
            </a:lvl4pPr>
            <a:lvl5pPr lvl="4" rtl="0">
              <a:lnSpc>
                <a:spcPct val="174000"/>
              </a:lnSpc>
              <a:spcBef>
                <a:spcPts val="0"/>
              </a:spcBef>
              <a:spcAft>
                <a:spcPts val="0"/>
              </a:spcAft>
              <a:buNone/>
              <a:defRPr sz="1100">
                <a:solidFill>
                  <a:srgbClr val="141414"/>
                </a:solidFill>
              </a:defRPr>
            </a:lvl5pPr>
            <a:lvl6pPr lvl="5" rtl="0">
              <a:lnSpc>
                <a:spcPct val="174000"/>
              </a:lnSpc>
              <a:spcBef>
                <a:spcPts val="0"/>
              </a:spcBef>
              <a:spcAft>
                <a:spcPts val="0"/>
              </a:spcAft>
              <a:buNone/>
              <a:defRPr sz="1100">
                <a:solidFill>
                  <a:srgbClr val="141414"/>
                </a:solidFill>
              </a:defRPr>
            </a:lvl6pPr>
            <a:lvl7pPr lvl="6" rtl="0">
              <a:lnSpc>
                <a:spcPct val="174000"/>
              </a:lnSpc>
              <a:spcBef>
                <a:spcPts val="0"/>
              </a:spcBef>
              <a:spcAft>
                <a:spcPts val="0"/>
              </a:spcAft>
              <a:buNone/>
              <a:defRPr sz="1100">
                <a:solidFill>
                  <a:srgbClr val="141414"/>
                </a:solidFill>
              </a:defRPr>
            </a:lvl7pPr>
            <a:lvl8pPr lvl="7" rtl="0">
              <a:lnSpc>
                <a:spcPct val="174000"/>
              </a:lnSpc>
              <a:spcBef>
                <a:spcPts val="0"/>
              </a:spcBef>
              <a:spcAft>
                <a:spcPts val="0"/>
              </a:spcAft>
              <a:buNone/>
              <a:defRPr sz="1100">
                <a:solidFill>
                  <a:srgbClr val="141414"/>
                </a:solidFill>
              </a:defRPr>
            </a:lvl8pPr>
            <a:lvl9pPr lvl="8" rtl="0">
              <a:lnSpc>
                <a:spcPct val="174000"/>
              </a:lnSpc>
              <a:spcBef>
                <a:spcPts val="0"/>
              </a:spcBef>
              <a:spcAft>
                <a:spcPts val="0"/>
              </a:spcAft>
              <a:buNone/>
              <a:defRPr sz="1100">
                <a:solidFill>
                  <a:srgbClr val="141414"/>
                </a:solidFill>
              </a:defRPr>
            </a:lvl9pPr>
          </a:lstStyle>
          <a:p/>
        </p:txBody>
      </p:sp>
      <p:pic>
        <p:nvPicPr>
          <p:cNvPr id="284" name="Google Shape;284;p38"/>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285" name="Google Shape;285;p3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286" name="Shape 286"/>
        <p:cNvGrpSpPr/>
        <p:nvPr/>
      </p:nvGrpSpPr>
      <p:grpSpPr>
        <a:xfrm>
          <a:off x="0" y="0"/>
          <a:ext cx="0" cy="0"/>
          <a:chOff x="0" y="0"/>
          <a:chExt cx="0" cy="0"/>
        </a:xfrm>
      </p:grpSpPr>
      <p:sp>
        <p:nvSpPr>
          <p:cNvPr id="287" name="Google Shape;287;p39"/>
          <p:cNvSpPr txBox="1"/>
          <p:nvPr>
            <p:ph type="title"/>
          </p:nvPr>
        </p:nvSpPr>
        <p:spPr>
          <a:xfrm>
            <a:off x="335831" y="813421"/>
            <a:ext cx="51189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sz="36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9pPr>
          </a:lstStyle>
          <a:p/>
        </p:txBody>
      </p:sp>
      <p:cxnSp>
        <p:nvCxnSpPr>
          <p:cNvPr id="288" name="Google Shape;288;p39"/>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cxnSp>
        <p:nvCxnSpPr>
          <p:cNvPr id="289" name="Google Shape;289;p3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90" name="Google Shape;290;p3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sp>
        <p:nvSpPr>
          <p:cNvPr id="291" name="Google Shape;291;p39"/>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100">
                <a:solidFill>
                  <a:schemeClr val="lt1"/>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chemeClr val="lt1"/>
                </a:solidFill>
              </a:defRPr>
            </a:lvl2pPr>
            <a:lvl3pPr lvl="2" rtl="0">
              <a:lnSpc>
                <a:spcPct val="174000"/>
              </a:lnSpc>
              <a:spcBef>
                <a:spcPts val="0"/>
              </a:spcBef>
              <a:spcAft>
                <a:spcPts val="0"/>
              </a:spcAft>
              <a:buNone/>
              <a:defRPr sz="1100">
                <a:solidFill>
                  <a:schemeClr val="lt1"/>
                </a:solidFill>
              </a:defRPr>
            </a:lvl3pPr>
            <a:lvl4pPr lvl="3" rtl="0">
              <a:lnSpc>
                <a:spcPct val="174000"/>
              </a:lnSpc>
              <a:spcBef>
                <a:spcPts val="0"/>
              </a:spcBef>
              <a:spcAft>
                <a:spcPts val="0"/>
              </a:spcAft>
              <a:buNone/>
              <a:defRPr sz="1100">
                <a:solidFill>
                  <a:schemeClr val="lt1"/>
                </a:solidFill>
              </a:defRPr>
            </a:lvl4pPr>
            <a:lvl5pPr lvl="4" rtl="0">
              <a:lnSpc>
                <a:spcPct val="174000"/>
              </a:lnSpc>
              <a:spcBef>
                <a:spcPts val="0"/>
              </a:spcBef>
              <a:spcAft>
                <a:spcPts val="0"/>
              </a:spcAft>
              <a:buNone/>
              <a:defRPr sz="1100">
                <a:solidFill>
                  <a:schemeClr val="lt1"/>
                </a:solidFill>
              </a:defRPr>
            </a:lvl5pPr>
            <a:lvl6pPr lvl="5" rtl="0">
              <a:lnSpc>
                <a:spcPct val="174000"/>
              </a:lnSpc>
              <a:spcBef>
                <a:spcPts val="0"/>
              </a:spcBef>
              <a:spcAft>
                <a:spcPts val="0"/>
              </a:spcAft>
              <a:buNone/>
              <a:defRPr sz="1100">
                <a:solidFill>
                  <a:schemeClr val="lt1"/>
                </a:solidFill>
              </a:defRPr>
            </a:lvl6pPr>
            <a:lvl7pPr lvl="6" rtl="0">
              <a:lnSpc>
                <a:spcPct val="174000"/>
              </a:lnSpc>
              <a:spcBef>
                <a:spcPts val="0"/>
              </a:spcBef>
              <a:spcAft>
                <a:spcPts val="0"/>
              </a:spcAft>
              <a:buNone/>
              <a:defRPr sz="1100">
                <a:solidFill>
                  <a:schemeClr val="lt1"/>
                </a:solidFill>
              </a:defRPr>
            </a:lvl7pPr>
            <a:lvl8pPr lvl="7" rtl="0">
              <a:lnSpc>
                <a:spcPct val="174000"/>
              </a:lnSpc>
              <a:spcBef>
                <a:spcPts val="0"/>
              </a:spcBef>
              <a:spcAft>
                <a:spcPts val="0"/>
              </a:spcAft>
              <a:buNone/>
              <a:defRPr sz="1100">
                <a:solidFill>
                  <a:schemeClr val="lt1"/>
                </a:solidFill>
              </a:defRPr>
            </a:lvl8pPr>
            <a:lvl9pPr lvl="8" rtl="0">
              <a:lnSpc>
                <a:spcPct val="174000"/>
              </a:lnSpc>
              <a:spcBef>
                <a:spcPts val="0"/>
              </a:spcBef>
              <a:spcAft>
                <a:spcPts val="0"/>
              </a:spcAft>
              <a:buNone/>
              <a:defRPr sz="1100">
                <a:solidFill>
                  <a:schemeClr val="lt1"/>
                </a:solidFill>
              </a:defRPr>
            </a:lvl9pPr>
          </a:lstStyle>
          <a:p/>
        </p:txBody>
      </p:sp>
      <p:pic>
        <p:nvPicPr>
          <p:cNvPr id="292" name="Google Shape;292;p39"/>
          <p:cNvPicPr preferRelativeResize="0"/>
          <p:nvPr/>
        </p:nvPicPr>
        <p:blipFill>
          <a:blip r:embed="rId3">
            <a:alphaModFix/>
          </a:blip>
          <a:stretch>
            <a:fillRect/>
          </a:stretch>
        </p:blipFill>
        <p:spPr>
          <a:xfrm>
            <a:off x="8033460" y="4734378"/>
            <a:ext cx="731888" cy="172209"/>
          </a:xfrm>
          <a:prstGeom prst="rect">
            <a:avLst/>
          </a:prstGeom>
          <a:noFill/>
          <a:ln>
            <a:noFill/>
          </a:ln>
        </p:spPr>
      </p:pic>
      <p:sp>
        <p:nvSpPr>
          <p:cNvPr id="293" name="Google Shape;293;p3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A">
  <p:cSld name="CUSTOM_2_1_2">
    <p:bg>
      <p:bgPr>
        <a:blipFill>
          <a:blip r:embed="rId2">
            <a:alphaModFix/>
          </a:blip>
          <a:stretch>
            <a:fillRect/>
          </a:stretch>
        </a:blipFill>
      </p:bgPr>
    </p:bg>
    <p:spTree>
      <p:nvGrpSpPr>
        <p:cNvPr id="294" name="Shape 294"/>
        <p:cNvGrpSpPr/>
        <p:nvPr/>
      </p:nvGrpSpPr>
      <p:grpSpPr>
        <a:xfrm>
          <a:off x="0" y="0"/>
          <a:ext cx="0" cy="0"/>
          <a:chOff x="0" y="0"/>
          <a:chExt cx="0" cy="0"/>
        </a:xfrm>
      </p:grpSpPr>
      <p:cxnSp>
        <p:nvCxnSpPr>
          <p:cNvPr id="295" name="Google Shape;295;p40"/>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cxnSp>
        <p:nvCxnSpPr>
          <p:cNvPr id="296" name="Google Shape;296;p4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97" name="Google Shape;297;p4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pic>
        <p:nvPicPr>
          <p:cNvPr id="298" name="Google Shape;298;p40"/>
          <p:cNvPicPr preferRelativeResize="0"/>
          <p:nvPr/>
        </p:nvPicPr>
        <p:blipFill>
          <a:blip r:embed="rId3">
            <a:alphaModFix/>
          </a:blip>
          <a:stretch>
            <a:fillRect/>
          </a:stretch>
        </p:blipFill>
        <p:spPr>
          <a:xfrm>
            <a:off x="8033460" y="4734378"/>
            <a:ext cx="731888" cy="172209"/>
          </a:xfrm>
          <a:prstGeom prst="rect">
            <a:avLst/>
          </a:prstGeom>
          <a:noFill/>
          <a:ln>
            <a:noFill/>
          </a:ln>
        </p:spPr>
      </p:pic>
      <p:sp>
        <p:nvSpPr>
          <p:cNvPr id="299" name="Google Shape;299;p4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00" name="Google Shape;300;p40"/>
          <p:cNvSpPr txBox="1"/>
          <p:nvPr>
            <p:ph idx="2" type="subTitle"/>
          </p:nvPr>
        </p:nvSpPr>
        <p:spPr>
          <a:xfrm>
            <a:off x="6938588" y="1679691"/>
            <a:ext cx="1593300" cy="2367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100">
                <a:solidFill>
                  <a:srgbClr val="FFFFFF"/>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rgbClr val="FFFFFF"/>
                </a:solidFill>
              </a:defRPr>
            </a:lvl2pPr>
            <a:lvl3pPr lvl="2" rtl="0">
              <a:lnSpc>
                <a:spcPct val="174000"/>
              </a:lnSpc>
              <a:spcBef>
                <a:spcPts val="0"/>
              </a:spcBef>
              <a:spcAft>
                <a:spcPts val="0"/>
              </a:spcAft>
              <a:buNone/>
              <a:defRPr sz="1100">
                <a:solidFill>
                  <a:srgbClr val="FFFFFF"/>
                </a:solidFill>
              </a:defRPr>
            </a:lvl3pPr>
            <a:lvl4pPr lvl="3" rtl="0">
              <a:lnSpc>
                <a:spcPct val="174000"/>
              </a:lnSpc>
              <a:spcBef>
                <a:spcPts val="0"/>
              </a:spcBef>
              <a:spcAft>
                <a:spcPts val="0"/>
              </a:spcAft>
              <a:buNone/>
              <a:defRPr sz="1100">
                <a:solidFill>
                  <a:srgbClr val="FFFFFF"/>
                </a:solidFill>
              </a:defRPr>
            </a:lvl4pPr>
            <a:lvl5pPr lvl="4" rtl="0">
              <a:lnSpc>
                <a:spcPct val="174000"/>
              </a:lnSpc>
              <a:spcBef>
                <a:spcPts val="0"/>
              </a:spcBef>
              <a:spcAft>
                <a:spcPts val="0"/>
              </a:spcAft>
              <a:buNone/>
              <a:defRPr sz="1100">
                <a:solidFill>
                  <a:srgbClr val="FFFFFF"/>
                </a:solidFill>
              </a:defRPr>
            </a:lvl5pPr>
            <a:lvl6pPr lvl="5" rtl="0">
              <a:lnSpc>
                <a:spcPct val="174000"/>
              </a:lnSpc>
              <a:spcBef>
                <a:spcPts val="0"/>
              </a:spcBef>
              <a:spcAft>
                <a:spcPts val="0"/>
              </a:spcAft>
              <a:buNone/>
              <a:defRPr sz="1100">
                <a:solidFill>
                  <a:srgbClr val="FFFFFF"/>
                </a:solidFill>
              </a:defRPr>
            </a:lvl6pPr>
            <a:lvl7pPr lvl="6" rtl="0">
              <a:lnSpc>
                <a:spcPct val="174000"/>
              </a:lnSpc>
              <a:spcBef>
                <a:spcPts val="0"/>
              </a:spcBef>
              <a:spcAft>
                <a:spcPts val="0"/>
              </a:spcAft>
              <a:buNone/>
              <a:defRPr sz="1100">
                <a:solidFill>
                  <a:srgbClr val="FFFFFF"/>
                </a:solidFill>
              </a:defRPr>
            </a:lvl7pPr>
            <a:lvl8pPr lvl="7" rtl="0">
              <a:lnSpc>
                <a:spcPct val="174000"/>
              </a:lnSpc>
              <a:spcBef>
                <a:spcPts val="0"/>
              </a:spcBef>
              <a:spcAft>
                <a:spcPts val="0"/>
              </a:spcAft>
              <a:buNone/>
              <a:defRPr sz="1100">
                <a:solidFill>
                  <a:srgbClr val="FFFFFF"/>
                </a:solidFill>
              </a:defRPr>
            </a:lvl8pPr>
            <a:lvl9pPr lvl="8" rtl="0">
              <a:lnSpc>
                <a:spcPct val="174000"/>
              </a:lnSpc>
              <a:spcBef>
                <a:spcPts val="0"/>
              </a:spcBef>
              <a:spcAft>
                <a:spcPts val="0"/>
              </a:spcAft>
              <a:buNone/>
              <a:defRPr sz="1100">
                <a:solidFill>
                  <a:srgbClr val="FFFFFF"/>
                </a:solidFill>
              </a:defRPr>
            </a:lvl9pPr>
          </a:lstStyle>
          <a:p/>
        </p:txBody>
      </p:sp>
      <p:sp>
        <p:nvSpPr>
          <p:cNvPr id="301" name="Google Shape;301;p40"/>
          <p:cNvSpPr txBox="1"/>
          <p:nvPr>
            <p:ph idx="3" type="subTitle"/>
          </p:nvPr>
        </p:nvSpPr>
        <p:spPr>
          <a:xfrm>
            <a:off x="6938588" y="1265269"/>
            <a:ext cx="1593300" cy="266100"/>
          </a:xfrm>
          <a:prstGeom prst="rect">
            <a:avLst/>
          </a:prstGeom>
        </p:spPr>
        <p:txBody>
          <a:bodyPr anchorCtr="0" anchor="b" bIns="0" lIns="0" spcFirstLastPara="1" rIns="0" wrap="square" tIns="0">
            <a:noAutofit/>
          </a:bodyPr>
          <a:lstStyle>
            <a:lvl1pPr lvl="0" rtl="0">
              <a:lnSpc>
                <a:spcPct val="135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1pPr>
            <a:lvl2pPr lvl="1" rtl="0">
              <a:spcBef>
                <a:spcPts val="0"/>
              </a:spcBef>
              <a:spcAft>
                <a:spcPts val="0"/>
              </a:spcAft>
              <a:buClr>
                <a:srgbClr val="FFFFFF"/>
              </a:buClr>
              <a:buSzPts val="1400"/>
              <a:buNone/>
              <a:defRPr>
                <a:solidFill>
                  <a:srgbClr val="FFFFFF"/>
                </a:solidFill>
              </a:defRPr>
            </a:lvl2pPr>
            <a:lvl3pPr lvl="2" rtl="0">
              <a:spcBef>
                <a:spcPts val="400"/>
              </a:spcBef>
              <a:spcAft>
                <a:spcPts val="0"/>
              </a:spcAft>
              <a:buClr>
                <a:srgbClr val="FFFFFF"/>
              </a:buClr>
              <a:buSzPts val="1400"/>
              <a:buNone/>
              <a:defRPr>
                <a:solidFill>
                  <a:srgbClr val="FFFFFF"/>
                </a:solidFill>
              </a:defRPr>
            </a:lvl3pPr>
            <a:lvl4pPr lvl="3" rtl="0">
              <a:spcBef>
                <a:spcPts val="400"/>
              </a:spcBef>
              <a:spcAft>
                <a:spcPts val="0"/>
              </a:spcAft>
              <a:buClr>
                <a:srgbClr val="FFFFFF"/>
              </a:buClr>
              <a:buSzPts val="1400"/>
              <a:buNone/>
              <a:defRPr>
                <a:solidFill>
                  <a:srgbClr val="FFFFFF"/>
                </a:solidFill>
              </a:defRPr>
            </a:lvl4pPr>
            <a:lvl5pPr lvl="4" rtl="0">
              <a:spcBef>
                <a:spcPts val="400"/>
              </a:spcBef>
              <a:spcAft>
                <a:spcPts val="0"/>
              </a:spcAft>
              <a:buClr>
                <a:srgbClr val="FFFFFF"/>
              </a:buClr>
              <a:buSzPts val="1400"/>
              <a:buNone/>
              <a:defRPr>
                <a:solidFill>
                  <a:srgbClr val="FFFFFF"/>
                </a:solidFill>
              </a:defRPr>
            </a:lvl5pPr>
            <a:lvl6pPr lvl="5" rtl="0">
              <a:spcBef>
                <a:spcPts val="400"/>
              </a:spcBef>
              <a:spcAft>
                <a:spcPts val="0"/>
              </a:spcAft>
              <a:buClr>
                <a:srgbClr val="FFFFFF"/>
              </a:buClr>
              <a:buSzPts val="1400"/>
              <a:buNone/>
              <a:defRPr>
                <a:solidFill>
                  <a:srgbClr val="FFFFFF"/>
                </a:solidFill>
              </a:defRPr>
            </a:lvl6pPr>
            <a:lvl7pPr lvl="6" rtl="0">
              <a:spcBef>
                <a:spcPts val="400"/>
              </a:spcBef>
              <a:spcAft>
                <a:spcPts val="0"/>
              </a:spcAft>
              <a:buClr>
                <a:srgbClr val="FFFFFF"/>
              </a:buClr>
              <a:buSzPts val="1400"/>
              <a:buNone/>
              <a:defRPr>
                <a:solidFill>
                  <a:srgbClr val="FFFFFF"/>
                </a:solidFill>
              </a:defRPr>
            </a:lvl7pPr>
            <a:lvl8pPr lvl="7" rtl="0">
              <a:spcBef>
                <a:spcPts val="400"/>
              </a:spcBef>
              <a:spcAft>
                <a:spcPts val="0"/>
              </a:spcAft>
              <a:buClr>
                <a:srgbClr val="FFFFFF"/>
              </a:buClr>
              <a:buSzPts val="1400"/>
              <a:buNone/>
              <a:defRPr>
                <a:solidFill>
                  <a:srgbClr val="FFFFFF"/>
                </a:solidFill>
              </a:defRPr>
            </a:lvl8pPr>
            <a:lvl9pPr lvl="8" rtl="0">
              <a:spcBef>
                <a:spcPts val="400"/>
              </a:spcBef>
              <a:spcAft>
                <a:spcPts val="400"/>
              </a:spcAft>
              <a:buClr>
                <a:srgbClr val="FFFFFF"/>
              </a:buClr>
              <a:buSzPts val="1400"/>
              <a:buNone/>
              <a:defRPr>
                <a:solidFill>
                  <a:srgbClr val="FFFFFF"/>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302" name="Shape 302"/>
        <p:cNvGrpSpPr/>
        <p:nvPr/>
      </p:nvGrpSpPr>
      <p:grpSpPr>
        <a:xfrm>
          <a:off x="0" y="0"/>
          <a:ext cx="0" cy="0"/>
          <a:chOff x="0" y="0"/>
          <a:chExt cx="0" cy="0"/>
        </a:xfrm>
      </p:grpSpPr>
      <p:sp>
        <p:nvSpPr>
          <p:cNvPr id="303" name="Google Shape;303;p41"/>
          <p:cNvSpPr txBox="1"/>
          <p:nvPr>
            <p:ph type="title"/>
          </p:nvPr>
        </p:nvSpPr>
        <p:spPr>
          <a:xfrm>
            <a:off x="335831" y="813421"/>
            <a:ext cx="51189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sz="36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9pPr>
          </a:lstStyle>
          <a:p/>
        </p:txBody>
      </p:sp>
      <p:cxnSp>
        <p:nvCxnSpPr>
          <p:cNvPr id="304" name="Google Shape;304;p41"/>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cxnSp>
        <p:nvCxnSpPr>
          <p:cNvPr id="305" name="Google Shape;305;p4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06" name="Google Shape;306;p4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sp>
        <p:nvSpPr>
          <p:cNvPr id="307" name="Google Shape;307;p41"/>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308" name="Google Shape;308;p41"/>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309" name="Google Shape;309;p41"/>
          <p:cNvSpPr txBox="1"/>
          <p:nvPr>
            <p:ph idx="3"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1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chemeClr val="dk1"/>
                </a:solidFill>
              </a:defRPr>
            </a:lvl2pPr>
            <a:lvl3pPr lvl="2" rtl="0">
              <a:lnSpc>
                <a:spcPct val="174000"/>
              </a:lnSpc>
              <a:spcBef>
                <a:spcPts val="0"/>
              </a:spcBef>
              <a:spcAft>
                <a:spcPts val="0"/>
              </a:spcAft>
              <a:buNone/>
              <a:defRPr sz="1100">
                <a:solidFill>
                  <a:schemeClr val="dk1"/>
                </a:solidFill>
              </a:defRPr>
            </a:lvl3pPr>
            <a:lvl4pPr lvl="3" rtl="0">
              <a:lnSpc>
                <a:spcPct val="174000"/>
              </a:lnSpc>
              <a:spcBef>
                <a:spcPts val="0"/>
              </a:spcBef>
              <a:spcAft>
                <a:spcPts val="0"/>
              </a:spcAft>
              <a:buNone/>
              <a:defRPr sz="1100">
                <a:solidFill>
                  <a:schemeClr val="dk1"/>
                </a:solidFill>
              </a:defRPr>
            </a:lvl4pPr>
            <a:lvl5pPr lvl="4" rtl="0">
              <a:lnSpc>
                <a:spcPct val="174000"/>
              </a:lnSpc>
              <a:spcBef>
                <a:spcPts val="0"/>
              </a:spcBef>
              <a:spcAft>
                <a:spcPts val="0"/>
              </a:spcAft>
              <a:buNone/>
              <a:defRPr sz="1100">
                <a:solidFill>
                  <a:schemeClr val="dk1"/>
                </a:solidFill>
              </a:defRPr>
            </a:lvl5pPr>
            <a:lvl6pPr lvl="5" rtl="0">
              <a:lnSpc>
                <a:spcPct val="174000"/>
              </a:lnSpc>
              <a:spcBef>
                <a:spcPts val="0"/>
              </a:spcBef>
              <a:spcAft>
                <a:spcPts val="0"/>
              </a:spcAft>
              <a:buNone/>
              <a:defRPr sz="1100">
                <a:solidFill>
                  <a:schemeClr val="dk1"/>
                </a:solidFill>
              </a:defRPr>
            </a:lvl6pPr>
            <a:lvl7pPr lvl="6" rtl="0">
              <a:lnSpc>
                <a:spcPct val="174000"/>
              </a:lnSpc>
              <a:spcBef>
                <a:spcPts val="0"/>
              </a:spcBef>
              <a:spcAft>
                <a:spcPts val="0"/>
              </a:spcAft>
              <a:buNone/>
              <a:defRPr sz="1100">
                <a:solidFill>
                  <a:schemeClr val="dk1"/>
                </a:solidFill>
              </a:defRPr>
            </a:lvl7pPr>
            <a:lvl8pPr lvl="7" rtl="0">
              <a:lnSpc>
                <a:spcPct val="174000"/>
              </a:lnSpc>
              <a:spcBef>
                <a:spcPts val="0"/>
              </a:spcBef>
              <a:spcAft>
                <a:spcPts val="0"/>
              </a:spcAft>
              <a:buNone/>
              <a:defRPr sz="1100">
                <a:solidFill>
                  <a:schemeClr val="dk1"/>
                </a:solidFill>
              </a:defRPr>
            </a:lvl8pPr>
            <a:lvl9pPr lvl="8" rtl="0">
              <a:lnSpc>
                <a:spcPct val="174000"/>
              </a:lnSpc>
              <a:spcBef>
                <a:spcPts val="0"/>
              </a:spcBef>
              <a:spcAft>
                <a:spcPts val="0"/>
              </a:spcAft>
              <a:buNone/>
              <a:defRPr sz="1100">
                <a:solidFill>
                  <a:schemeClr val="dk1"/>
                </a:solidFill>
              </a:defRPr>
            </a:lvl9pPr>
          </a:lstStyle>
          <a:p/>
        </p:txBody>
      </p:sp>
      <p:sp>
        <p:nvSpPr>
          <p:cNvPr id="310" name="Google Shape;310;p4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B">
  <p:cSld name="CUSTOM_2_1_1_1">
    <p:bg>
      <p:bgPr>
        <a:blipFill>
          <a:blip r:embed="rId2">
            <a:alphaModFix/>
          </a:blip>
          <a:stretch>
            <a:fillRect/>
          </a:stretch>
        </a:blipFill>
      </p:bgPr>
    </p:bg>
    <p:spTree>
      <p:nvGrpSpPr>
        <p:cNvPr id="311" name="Shape 311"/>
        <p:cNvGrpSpPr/>
        <p:nvPr/>
      </p:nvGrpSpPr>
      <p:grpSpPr>
        <a:xfrm>
          <a:off x="0" y="0"/>
          <a:ext cx="0" cy="0"/>
          <a:chOff x="0" y="0"/>
          <a:chExt cx="0" cy="0"/>
        </a:xfrm>
      </p:grpSpPr>
      <p:sp>
        <p:nvSpPr>
          <p:cNvPr id="312" name="Google Shape;312;p42"/>
          <p:cNvSpPr txBox="1"/>
          <p:nvPr>
            <p:ph idx="1" type="subTitle"/>
          </p:nvPr>
        </p:nvSpPr>
        <p:spPr>
          <a:xfrm>
            <a:off x="6938588" y="1679691"/>
            <a:ext cx="1593300" cy="2367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1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chemeClr val="dk1"/>
                </a:solidFill>
              </a:defRPr>
            </a:lvl2pPr>
            <a:lvl3pPr lvl="2" rtl="0">
              <a:lnSpc>
                <a:spcPct val="174000"/>
              </a:lnSpc>
              <a:spcBef>
                <a:spcPts val="0"/>
              </a:spcBef>
              <a:spcAft>
                <a:spcPts val="0"/>
              </a:spcAft>
              <a:buNone/>
              <a:defRPr sz="1100">
                <a:solidFill>
                  <a:schemeClr val="dk1"/>
                </a:solidFill>
              </a:defRPr>
            </a:lvl3pPr>
            <a:lvl4pPr lvl="3" rtl="0">
              <a:lnSpc>
                <a:spcPct val="174000"/>
              </a:lnSpc>
              <a:spcBef>
                <a:spcPts val="0"/>
              </a:spcBef>
              <a:spcAft>
                <a:spcPts val="0"/>
              </a:spcAft>
              <a:buNone/>
              <a:defRPr sz="1100">
                <a:solidFill>
                  <a:schemeClr val="dk1"/>
                </a:solidFill>
              </a:defRPr>
            </a:lvl4pPr>
            <a:lvl5pPr lvl="4" rtl="0">
              <a:lnSpc>
                <a:spcPct val="174000"/>
              </a:lnSpc>
              <a:spcBef>
                <a:spcPts val="0"/>
              </a:spcBef>
              <a:spcAft>
                <a:spcPts val="0"/>
              </a:spcAft>
              <a:buNone/>
              <a:defRPr sz="1100">
                <a:solidFill>
                  <a:schemeClr val="dk1"/>
                </a:solidFill>
              </a:defRPr>
            </a:lvl5pPr>
            <a:lvl6pPr lvl="5" rtl="0">
              <a:lnSpc>
                <a:spcPct val="174000"/>
              </a:lnSpc>
              <a:spcBef>
                <a:spcPts val="0"/>
              </a:spcBef>
              <a:spcAft>
                <a:spcPts val="0"/>
              </a:spcAft>
              <a:buNone/>
              <a:defRPr sz="1100">
                <a:solidFill>
                  <a:schemeClr val="dk1"/>
                </a:solidFill>
              </a:defRPr>
            </a:lvl6pPr>
            <a:lvl7pPr lvl="6" rtl="0">
              <a:lnSpc>
                <a:spcPct val="174000"/>
              </a:lnSpc>
              <a:spcBef>
                <a:spcPts val="0"/>
              </a:spcBef>
              <a:spcAft>
                <a:spcPts val="0"/>
              </a:spcAft>
              <a:buNone/>
              <a:defRPr sz="1100">
                <a:solidFill>
                  <a:schemeClr val="dk1"/>
                </a:solidFill>
              </a:defRPr>
            </a:lvl7pPr>
            <a:lvl8pPr lvl="7" rtl="0">
              <a:lnSpc>
                <a:spcPct val="174000"/>
              </a:lnSpc>
              <a:spcBef>
                <a:spcPts val="0"/>
              </a:spcBef>
              <a:spcAft>
                <a:spcPts val="0"/>
              </a:spcAft>
              <a:buNone/>
              <a:defRPr sz="1100">
                <a:solidFill>
                  <a:schemeClr val="dk1"/>
                </a:solidFill>
              </a:defRPr>
            </a:lvl8pPr>
            <a:lvl9pPr lvl="8" rtl="0">
              <a:lnSpc>
                <a:spcPct val="174000"/>
              </a:lnSpc>
              <a:spcBef>
                <a:spcPts val="0"/>
              </a:spcBef>
              <a:spcAft>
                <a:spcPts val="0"/>
              </a:spcAft>
              <a:buNone/>
              <a:defRPr sz="1100">
                <a:solidFill>
                  <a:schemeClr val="dk1"/>
                </a:solidFill>
              </a:defRPr>
            </a:lvl9pPr>
          </a:lstStyle>
          <a:p/>
        </p:txBody>
      </p:sp>
      <p:sp>
        <p:nvSpPr>
          <p:cNvPr id="313" name="Google Shape;313;p42"/>
          <p:cNvSpPr txBox="1"/>
          <p:nvPr>
            <p:ph idx="2" type="subTitle"/>
          </p:nvPr>
        </p:nvSpPr>
        <p:spPr>
          <a:xfrm>
            <a:off x="6938588" y="1265269"/>
            <a:ext cx="1593300" cy="266100"/>
          </a:xfrm>
          <a:prstGeom prst="rect">
            <a:avLst/>
          </a:prstGeom>
        </p:spPr>
        <p:txBody>
          <a:bodyPr anchorCtr="0" anchor="b" bIns="0" lIns="0" spcFirstLastPara="1" rIns="0" wrap="square" tIns="0">
            <a:noAutofit/>
          </a:bodyPr>
          <a:lstStyle>
            <a:lvl1pPr lvl="0" rtl="0">
              <a:lnSpc>
                <a:spcPct val="135000"/>
              </a:lnSpc>
              <a:spcBef>
                <a:spcPts val="0"/>
              </a:spcBef>
              <a:spcAft>
                <a:spcPts val="0"/>
              </a:spcAft>
              <a:buSzPts val="1100"/>
              <a:buFont typeface="Red Hat Display Medium"/>
              <a:buNone/>
              <a:defRPr sz="1100">
                <a:latin typeface="Red Hat Display Medium"/>
                <a:ea typeface="Red Hat Display Medium"/>
                <a:cs typeface="Red Hat Display Medium"/>
                <a:sym typeface="Red Hat Display Medium"/>
              </a:defRPr>
            </a:lvl1pPr>
            <a:lvl2pPr lvl="1" rtl="0">
              <a:spcBef>
                <a:spcPts val="0"/>
              </a:spcBef>
              <a:spcAft>
                <a:spcPts val="0"/>
              </a:spcAft>
              <a:buSzPts val="1400"/>
              <a:buNone/>
              <a:defRPr/>
            </a:lvl2pPr>
            <a:lvl3pPr lvl="2" rtl="0">
              <a:spcBef>
                <a:spcPts val="400"/>
              </a:spcBef>
              <a:spcAft>
                <a:spcPts val="0"/>
              </a:spcAft>
              <a:buSzPts val="1400"/>
              <a:buNone/>
              <a:defRPr/>
            </a:lvl3pPr>
            <a:lvl4pPr lvl="3" rtl="0">
              <a:spcBef>
                <a:spcPts val="400"/>
              </a:spcBef>
              <a:spcAft>
                <a:spcPts val="0"/>
              </a:spcAft>
              <a:buSzPts val="1400"/>
              <a:buNone/>
              <a:defRPr/>
            </a:lvl4pPr>
            <a:lvl5pPr lvl="4" rtl="0">
              <a:spcBef>
                <a:spcPts val="400"/>
              </a:spcBef>
              <a:spcAft>
                <a:spcPts val="0"/>
              </a:spcAft>
              <a:buSzPts val="1400"/>
              <a:buNone/>
              <a:defRPr/>
            </a:lvl5pPr>
            <a:lvl6pPr lvl="5" rtl="0">
              <a:spcBef>
                <a:spcPts val="400"/>
              </a:spcBef>
              <a:spcAft>
                <a:spcPts val="0"/>
              </a:spcAft>
              <a:buSzPts val="1400"/>
              <a:buNone/>
              <a:defRPr/>
            </a:lvl6pPr>
            <a:lvl7pPr lvl="6" rtl="0">
              <a:spcBef>
                <a:spcPts val="400"/>
              </a:spcBef>
              <a:spcAft>
                <a:spcPts val="0"/>
              </a:spcAft>
              <a:buSzPts val="1400"/>
              <a:buNone/>
              <a:defRPr/>
            </a:lvl7pPr>
            <a:lvl8pPr lvl="7" rtl="0">
              <a:spcBef>
                <a:spcPts val="400"/>
              </a:spcBef>
              <a:spcAft>
                <a:spcPts val="0"/>
              </a:spcAft>
              <a:buSzPts val="1400"/>
              <a:buNone/>
              <a:defRPr/>
            </a:lvl8pPr>
            <a:lvl9pPr lvl="8" rtl="0">
              <a:spcBef>
                <a:spcPts val="400"/>
              </a:spcBef>
              <a:spcAft>
                <a:spcPts val="400"/>
              </a:spcAft>
              <a:buSzPts val="1400"/>
              <a:buNone/>
              <a:defRPr/>
            </a:lvl9pPr>
          </a:lstStyle>
          <a:p/>
        </p:txBody>
      </p:sp>
      <p:cxnSp>
        <p:nvCxnSpPr>
          <p:cNvPr id="314" name="Google Shape;314;p42"/>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cxnSp>
        <p:nvCxnSpPr>
          <p:cNvPr id="315" name="Google Shape;315;p4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16" name="Google Shape;316;p42"/>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pic>
        <p:nvPicPr>
          <p:cNvPr id="317" name="Google Shape;317;p42"/>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318" name="Google Shape;318;p4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319" name="Shape 319"/>
        <p:cNvGrpSpPr/>
        <p:nvPr/>
      </p:nvGrpSpPr>
      <p:grpSpPr>
        <a:xfrm>
          <a:off x="0" y="0"/>
          <a:ext cx="0" cy="0"/>
          <a:chOff x="0" y="0"/>
          <a:chExt cx="0" cy="0"/>
        </a:xfrm>
      </p:grpSpPr>
      <p:sp>
        <p:nvSpPr>
          <p:cNvPr id="320" name="Google Shape;320;p43"/>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accent1"/>
                </a:solidFill>
              </a:defRPr>
            </a:lvl1pPr>
            <a:lvl2pPr lvl="1" rtl="0">
              <a:lnSpc>
                <a:spcPct val="100000"/>
              </a:lnSpc>
              <a:spcBef>
                <a:spcPts val="0"/>
              </a:spcBef>
              <a:spcAft>
                <a:spcPts val="0"/>
              </a:spcAft>
              <a:buNone/>
              <a:defRPr sz="4100">
                <a:solidFill>
                  <a:schemeClr val="accent1"/>
                </a:solidFill>
              </a:defRPr>
            </a:lvl2pPr>
            <a:lvl3pPr lvl="2" rtl="0">
              <a:lnSpc>
                <a:spcPct val="100000"/>
              </a:lnSpc>
              <a:spcBef>
                <a:spcPts val="0"/>
              </a:spcBef>
              <a:spcAft>
                <a:spcPts val="0"/>
              </a:spcAft>
              <a:buNone/>
              <a:defRPr sz="4100">
                <a:solidFill>
                  <a:schemeClr val="accent1"/>
                </a:solidFill>
              </a:defRPr>
            </a:lvl3pPr>
            <a:lvl4pPr lvl="3" rtl="0">
              <a:lnSpc>
                <a:spcPct val="100000"/>
              </a:lnSpc>
              <a:spcBef>
                <a:spcPts val="0"/>
              </a:spcBef>
              <a:spcAft>
                <a:spcPts val="0"/>
              </a:spcAft>
              <a:buNone/>
              <a:defRPr sz="4100">
                <a:solidFill>
                  <a:schemeClr val="accent1"/>
                </a:solidFill>
              </a:defRPr>
            </a:lvl4pPr>
            <a:lvl5pPr lvl="4" rtl="0">
              <a:lnSpc>
                <a:spcPct val="100000"/>
              </a:lnSpc>
              <a:spcBef>
                <a:spcPts val="0"/>
              </a:spcBef>
              <a:spcAft>
                <a:spcPts val="0"/>
              </a:spcAft>
              <a:buNone/>
              <a:defRPr sz="4100">
                <a:solidFill>
                  <a:schemeClr val="accent1"/>
                </a:solidFill>
              </a:defRPr>
            </a:lvl5pPr>
            <a:lvl6pPr lvl="5" rtl="0">
              <a:lnSpc>
                <a:spcPct val="100000"/>
              </a:lnSpc>
              <a:spcBef>
                <a:spcPts val="0"/>
              </a:spcBef>
              <a:spcAft>
                <a:spcPts val="0"/>
              </a:spcAft>
              <a:buNone/>
              <a:defRPr sz="4100">
                <a:solidFill>
                  <a:schemeClr val="accent1"/>
                </a:solidFill>
              </a:defRPr>
            </a:lvl6pPr>
            <a:lvl7pPr lvl="6" rtl="0">
              <a:lnSpc>
                <a:spcPct val="100000"/>
              </a:lnSpc>
              <a:spcBef>
                <a:spcPts val="0"/>
              </a:spcBef>
              <a:spcAft>
                <a:spcPts val="0"/>
              </a:spcAft>
              <a:buNone/>
              <a:defRPr sz="4100">
                <a:solidFill>
                  <a:schemeClr val="accent1"/>
                </a:solidFill>
              </a:defRPr>
            </a:lvl7pPr>
            <a:lvl8pPr lvl="7" rtl="0">
              <a:lnSpc>
                <a:spcPct val="100000"/>
              </a:lnSpc>
              <a:spcBef>
                <a:spcPts val="0"/>
              </a:spcBef>
              <a:spcAft>
                <a:spcPts val="0"/>
              </a:spcAft>
              <a:buNone/>
              <a:defRPr sz="4100">
                <a:solidFill>
                  <a:schemeClr val="accent1"/>
                </a:solidFill>
              </a:defRPr>
            </a:lvl8pPr>
            <a:lvl9pPr lvl="8" rtl="0">
              <a:lnSpc>
                <a:spcPct val="100000"/>
              </a:lnSpc>
              <a:spcBef>
                <a:spcPts val="0"/>
              </a:spcBef>
              <a:spcAft>
                <a:spcPts val="0"/>
              </a:spcAft>
              <a:buNone/>
              <a:defRPr sz="4100">
                <a:solidFill>
                  <a:schemeClr val="accent1"/>
                </a:solidFill>
              </a:defRPr>
            </a:lvl9pPr>
          </a:lstStyle>
          <a:p/>
        </p:txBody>
      </p:sp>
      <p:cxnSp>
        <p:nvCxnSpPr>
          <p:cNvPr id="321" name="Google Shape;321;p43"/>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322" name="Google Shape;322;p43"/>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pic>
        <p:nvPicPr>
          <p:cNvPr id="323" name="Google Shape;323;p43"/>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324" name="Google Shape;324;p43"/>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
        <p:nvSpPr>
          <p:cNvPr id="325" name="Google Shape;325;p4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326" name="Shape 326"/>
        <p:cNvGrpSpPr/>
        <p:nvPr/>
      </p:nvGrpSpPr>
      <p:grpSpPr>
        <a:xfrm>
          <a:off x="0" y="0"/>
          <a:ext cx="0" cy="0"/>
          <a:chOff x="0" y="0"/>
          <a:chExt cx="0" cy="0"/>
        </a:xfrm>
      </p:grpSpPr>
      <p:sp>
        <p:nvSpPr>
          <p:cNvPr id="327" name="Google Shape;327;p44"/>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lt1"/>
                </a:solidFill>
              </a:defRPr>
            </a:lvl1pPr>
            <a:lvl2pPr lvl="1" rtl="0">
              <a:lnSpc>
                <a:spcPct val="100000"/>
              </a:lnSpc>
              <a:spcBef>
                <a:spcPts val="0"/>
              </a:spcBef>
              <a:spcAft>
                <a:spcPts val="0"/>
              </a:spcAft>
              <a:buNone/>
              <a:defRPr sz="4100">
                <a:solidFill>
                  <a:schemeClr val="lt1"/>
                </a:solidFill>
              </a:defRPr>
            </a:lvl2pPr>
            <a:lvl3pPr lvl="2" rtl="0">
              <a:lnSpc>
                <a:spcPct val="100000"/>
              </a:lnSpc>
              <a:spcBef>
                <a:spcPts val="0"/>
              </a:spcBef>
              <a:spcAft>
                <a:spcPts val="0"/>
              </a:spcAft>
              <a:buNone/>
              <a:defRPr sz="4100">
                <a:solidFill>
                  <a:schemeClr val="lt1"/>
                </a:solidFill>
              </a:defRPr>
            </a:lvl3pPr>
            <a:lvl4pPr lvl="3" rtl="0">
              <a:lnSpc>
                <a:spcPct val="100000"/>
              </a:lnSpc>
              <a:spcBef>
                <a:spcPts val="0"/>
              </a:spcBef>
              <a:spcAft>
                <a:spcPts val="0"/>
              </a:spcAft>
              <a:buNone/>
              <a:defRPr sz="4100">
                <a:solidFill>
                  <a:schemeClr val="lt1"/>
                </a:solidFill>
              </a:defRPr>
            </a:lvl4pPr>
            <a:lvl5pPr lvl="4" rtl="0">
              <a:lnSpc>
                <a:spcPct val="100000"/>
              </a:lnSpc>
              <a:spcBef>
                <a:spcPts val="0"/>
              </a:spcBef>
              <a:spcAft>
                <a:spcPts val="0"/>
              </a:spcAft>
              <a:buNone/>
              <a:defRPr sz="4100">
                <a:solidFill>
                  <a:schemeClr val="lt1"/>
                </a:solidFill>
              </a:defRPr>
            </a:lvl5pPr>
            <a:lvl6pPr lvl="5" rtl="0">
              <a:lnSpc>
                <a:spcPct val="100000"/>
              </a:lnSpc>
              <a:spcBef>
                <a:spcPts val="0"/>
              </a:spcBef>
              <a:spcAft>
                <a:spcPts val="0"/>
              </a:spcAft>
              <a:buNone/>
              <a:defRPr sz="4100">
                <a:solidFill>
                  <a:schemeClr val="lt1"/>
                </a:solidFill>
              </a:defRPr>
            </a:lvl6pPr>
            <a:lvl7pPr lvl="6" rtl="0">
              <a:lnSpc>
                <a:spcPct val="100000"/>
              </a:lnSpc>
              <a:spcBef>
                <a:spcPts val="0"/>
              </a:spcBef>
              <a:spcAft>
                <a:spcPts val="0"/>
              </a:spcAft>
              <a:buNone/>
              <a:defRPr sz="4100">
                <a:solidFill>
                  <a:schemeClr val="lt1"/>
                </a:solidFill>
              </a:defRPr>
            </a:lvl7pPr>
            <a:lvl8pPr lvl="7" rtl="0">
              <a:lnSpc>
                <a:spcPct val="100000"/>
              </a:lnSpc>
              <a:spcBef>
                <a:spcPts val="0"/>
              </a:spcBef>
              <a:spcAft>
                <a:spcPts val="0"/>
              </a:spcAft>
              <a:buNone/>
              <a:defRPr sz="4100">
                <a:solidFill>
                  <a:schemeClr val="lt1"/>
                </a:solidFill>
              </a:defRPr>
            </a:lvl8pPr>
            <a:lvl9pPr lvl="8" rtl="0">
              <a:lnSpc>
                <a:spcPct val="100000"/>
              </a:lnSpc>
              <a:spcBef>
                <a:spcPts val="0"/>
              </a:spcBef>
              <a:spcAft>
                <a:spcPts val="0"/>
              </a:spcAft>
              <a:buNone/>
              <a:defRPr sz="4100">
                <a:solidFill>
                  <a:schemeClr val="lt1"/>
                </a:solidFill>
              </a:defRPr>
            </a:lvl9pPr>
          </a:lstStyle>
          <a:p/>
        </p:txBody>
      </p:sp>
      <p:cxnSp>
        <p:nvCxnSpPr>
          <p:cNvPr id="328" name="Google Shape;328;p44"/>
          <p:cNvCxnSpPr/>
          <p:nvPr/>
        </p:nvCxnSpPr>
        <p:spPr>
          <a:xfrm rot="10800000">
            <a:off x="335825" y="4801200"/>
            <a:ext cx="0" cy="342300"/>
          </a:xfrm>
          <a:prstGeom prst="straightConnector1">
            <a:avLst/>
          </a:prstGeom>
          <a:noFill/>
          <a:ln cap="flat" cmpd="sng" w="9525">
            <a:solidFill>
              <a:srgbClr val="800000"/>
            </a:solidFill>
            <a:prstDash val="solid"/>
            <a:round/>
            <a:headEnd len="med" w="med" type="none"/>
            <a:tailEnd len="med" w="med" type="none"/>
          </a:ln>
        </p:spPr>
      </p:cxnSp>
      <p:pic>
        <p:nvPicPr>
          <p:cNvPr id="329" name="Google Shape;329;p44"/>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330" name="Google Shape;330;p44"/>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331" name="Google Shape;331;p44"/>
          <p:cNvCxnSpPr/>
          <p:nvPr/>
        </p:nvCxnSpPr>
        <p:spPr>
          <a:xfrm rot="10800000">
            <a:off x="335831" y="150"/>
            <a:ext cx="0" cy="664800"/>
          </a:xfrm>
          <a:prstGeom prst="straightConnector1">
            <a:avLst/>
          </a:prstGeom>
          <a:noFill/>
          <a:ln cap="flat" cmpd="sng" w="9525">
            <a:solidFill>
              <a:srgbClr val="800000"/>
            </a:solidFill>
            <a:prstDash val="solid"/>
            <a:round/>
            <a:headEnd len="med" w="med" type="none"/>
            <a:tailEnd len="med" w="med" type="none"/>
          </a:ln>
        </p:spPr>
      </p:cxnSp>
      <p:sp>
        <p:nvSpPr>
          <p:cNvPr id="332" name="Google Shape;332;p4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333" name="Google Shape;333;p4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CUSTOM_3_1_1">
    <p:bg>
      <p:bgPr>
        <a:blipFill>
          <a:blip r:embed="rId2">
            <a:alphaModFix/>
          </a:blip>
          <a:stretch>
            <a:fillRect/>
          </a:stretch>
        </a:blipFill>
      </p:bgPr>
    </p:bg>
    <p:spTree>
      <p:nvGrpSpPr>
        <p:cNvPr id="334" name="Shape 334"/>
        <p:cNvGrpSpPr/>
        <p:nvPr/>
      </p:nvGrpSpPr>
      <p:grpSpPr>
        <a:xfrm>
          <a:off x="0" y="0"/>
          <a:ext cx="0" cy="0"/>
          <a:chOff x="0" y="0"/>
          <a:chExt cx="0" cy="0"/>
        </a:xfrm>
      </p:grpSpPr>
      <p:sp>
        <p:nvSpPr>
          <p:cNvPr id="335" name="Google Shape;335;p45"/>
          <p:cNvSpPr txBox="1"/>
          <p:nvPr>
            <p:ph type="title"/>
          </p:nvPr>
        </p:nvSpPr>
        <p:spPr>
          <a:xfrm>
            <a:off x="4255575" y="1224713"/>
            <a:ext cx="3777900" cy="2912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lt1"/>
                </a:solidFill>
              </a:defRPr>
            </a:lvl1pPr>
            <a:lvl2pPr lvl="1" rtl="0">
              <a:lnSpc>
                <a:spcPct val="100000"/>
              </a:lnSpc>
              <a:spcBef>
                <a:spcPts val="0"/>
              </a:spcBef>
              <a:spcAft>
                <a:spcPts val="0"/>
              </a:spcAft>
              <a:buNone/>
              <a:defRPr sz="4100">
                <a:solidFill>
                  <a:schemeClr val="lt1"/>
                </a:solidFill>
              </a:defRPr>
            </a:lvl2pPr>
            <a:lvl3pPr lvl="2" rtl="0">
              <a:lnSpc>
                <a:spcPct val="100000"/>
              </a:lnSpc>
              <a:spcBef>
                <a:spcPts val="0"/>
              </a:spcBef>
              <a:spcAft>
                <a:spcPts val="0"/>
              </a:spcAft>
              <a:buNone/>
              <a:defRPr sz="4100">
                <a:solidFill>
                  <a:schemeClr val="lt1"/>
                </a:solidFill>
              </a:defRPr>
            </a:lvl3pPr>
            <a:lvl4pPr lvl="3" rtl="0">
              <a:lnSpc>
                <a:spcPct val="100000"/>
              </a:lnSpc>
              <a:spcBef>
                <a:spcPts val="0"/>
              </a:spcBef>
              <a:spcAft>
                <a:spcPts val="0"/>
              </a:spcAft>
              <a:buNone/>
              <a:defRPr sz="4100">
                <a:solidFill>
                  <a:schemeClr val="lt1"/>
                </a:solidFill>
              </a:defRPr>
            </a:lvl4pPr>
            <a:lvl5pPr lvl="4" rtl="0">
              <a:lnSpc>
                <a:spcPct val="100000"/>
              </a:lnSpc>
              <a:spcBef>
                <a:spcPts val="0"/>
              </a:spcBef>
              <a:spcAft>
                <a:spcPts val="0"/>
              </a:spcAft>
              <a:buNone/>
              <a:defRPr sz="4100">
                <a:solidFill>
                  <a:schemeClr val="lt1"/>
                </a:solidFill>
              </a:defRPr>
            </a:lvl5pPr>
            <a:lvl6pPr lvl="5" rtl="0">
              <a:lnSpc>
                <a:spcPct val="100000"/>
              </a:lnSpc>
              <a:spcBef>
                <a:spcPts val="0"/>
              </a:spcBef>
              <a:spcAft>
                <a:spcPts val="0"/>
              </a:spcAft>
              <a:buNone/>
              <a:defRPr sz="4100">
                <a:solidFill>
                  <a:schemeClr val="lt1"/>
                </a:solidFill>
              </a:defRPr>
            </a:lvl6pPr>
            <a:lvl7pPr lvl="6" rtl="0">
              <a:lnSpc>
                <a:spcPct val="100000"/>
              </a:lnSpc>
              <a:spcBef>
                <a:spcPts val="0"/>
              </a:spcBef>
              <a:spcAft>
                <a:spcPts val="0"/>
              </a:spcAft>
              <a:buNone/>
              <a:defRPr sz="4100">
                <a:solidFill>
                  <a:schemeClr val="lt1"/>
                </a:solidFill>
              </a:defRPr>
            </a:lvl7pPr>
            <a:lvl8pPr lvl="7" rtl="0">
              <a:lnSpc>
                <a:spcPct val="100000"/>
              </a:lnSpc>
              <a:spcBef>
                <a:spcPts val="0"/>
              </a:spcBef>
              <a:spcAft>
                <a:spcPts val="0"/>
              </a:spcAft>
              <a:buNone/>
              <a:defRPr sz="4100">
                <a:solidFill>
                  <a:schemeClr val="lt1"/>
                </a:solidFill>
              </a:defRPr>
            </a:lvl8pPr>
            <a:lvl9pPr lvl="8" rtl="0">
              <a:lnSpc>
                <a:spcPct val="100000"/>
              </a:lnSpc>
              <a:spcBef>
                <a:spcPts val="0"/>
              </a:spcBef>
              <a:spcAft>
                <a:spcPts val="0"/>
              </a:spcAft>
              <a:buNone/>
              <a:defRPr sz="4100">
                <a:solidFill>
                  <a:schemeClr val="lt1"/>
                </a:solidFill>
              </a:defRPr>
            </a:lvl9pPr>
          </a:lstStyle>
          <a:p/>
        </p:txBody>
      </p:sp>
      <p:cxnSp>
        <p:nvCxnSpPr>
          <p:cNvPr id="336" name="Google Shape;336;p45"/>
          <p:cNvCxnSpPr/>
          <p:nvPr/>
        </p:nvCxnSpPr>
        <p:spPr>
          <a:xfrm rot="10800000">
            <a:off x="335825" y="4801200"/>
            <a:ext cx="0" cy="342300"/>
          </a:xfrm>
          <a:prstGeom prst="straightConnector1">
            <a:avLst/>
          </a:prstGeom>
          <a:noFill/>
          <a:ln cap="flat" cmpd="sng" w="9525">
            <a:solidFill>
              <a:schemeClr val="lt1"/>
            </a:solidFill>
            <a:prstDash val="solid"/>
            <a:round/>
            <a:headEnd len="med" w="med" type="none"/>
            <a:tailEnd len="med" w="med" type="none"/>
          </a:ln>
        </p:spPr>
      </p:cxnSp>
      <p:sp>
        <p:nvSpPr>
          <p:cNvPr id="337" name="Google Shape;337;p45"/>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pic>
        <p:nvPicPr>
          <p:cNvPr id="338" name="Google Shape;338;p45"/>
          <p:cNvPicPr preferRelativeResize="0"/>
          <p:nvPr/>
        </p:nvPicPr>
        <p:blipFill>
          <a:blip r:embed="rId3">
            <a:alphaModFix/>
          </a:blip>
          <a:stretch>
            <a:fillRect/>
          </a:stretch>
        </p:blipFill>
        <p:spPr>
          <a:xfrm>
            <a:off x="8033460" y="4734378"/>
            <a:ext cx="731888" cy="172209"/>
          </a:xfrm>
          <a:prstGeom prst="rect">
            <a:avLst/>
          </a:prstGeom>
          <a:noFill/>
          <a:ln>
            <a:noFill/>
          </a:ln>
        </p:spPr>
      </p:pic>
      <p:sp>
        <p:nvSpPr>
          <p:cNvPr id="339" name="Google Shape;339;p4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340" name="Shape 340"/>
        <p:cNvGrpSpPr/>
        <p:nvPr/>
      </p:nvGrpSpPr>
      <p:grpSpPr>
        <a:xfrm>
          <a:off x="0" y="0"/>
          <a:ext cx="0" cy="0"/>
          <a:chOff x="0" y="0"/>
          <a:chExt cx="0" cy="0"/>
        </a:xfrm>
      </p:grpSpPr>
      <p:sp>
        <p:nvSpPr>
          <p:cNvPr id="341" name="Google Shape;341;p4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342" name="Google Shape;342;p4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43" name="Google Shape;343;p46"/>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44" name="Google Shape;344;p4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45" name="Google Shape;345;p4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46" name="Google Shape;346;p46"/>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47" name="Google Shape;347;p46"/>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48" name="Google Shape;348;p46"/>
          <p:cNvSpPr txBox="1"/>
          <p:nvPr>
            <p:ph idx="3"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349" name="Shape 349"/>
        <p:cNvGrpSpPr/>
        <p:nvPr/>
      </p:nvGrpSpPr>
      <p:grpSpPr>
        <a:xfrm>
          <a:off x="0" y="0"/>
          <a:ext cx="0" cy="0"/>
          <a:chOff x="0" y="0"/>
          <a:chExt cx="0" cy="0"/>
        </a:xfrm>
      </p:grpSpPr>
      <p:sp>
        <p:nvSpPr>
          <p:cNvPr id="350" name="Google Shape;350;p4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cxnSp>
        <p:nvCxnSpPr>
          <p:cNvPr id="351" name="Google Shape;351;p4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52" name="Google Shape;352;p47"/>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53" name="Google Shape;353;p4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54" name="Google Shape;354;p4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55" name="Google Shape;355;p47"/>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56" name="Google Shape;356;p47"/>
          <p:cNvSpPr/>
          <p:nvPr/>
        </p:nvSpPr>
        <p:spPr>
          <a:xfrm>
            <a:off x="2926125" y="1855228"/>
            <a:ext cx="32919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7" name="Google Shape;357;p47"/>
          <p:cNvSpPr/>
          <p:nvPr/>
        </p:nvSpPr>
        <p:spPr>
          <a:xfrm>
            <a:off x="5852250" y="1855238"/>
            <a:ext cx="32919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358" name="Google Shape;358;p47"/>
          <p:cNvSpPr/>
          <p:nvPr/>
        </p:nvSpPr>
        <p:spPr>
          <a:xfrm>
            <a:off x="0" y="1855238"/>
            <a:ext cx="32919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359" name="Google Shape;359;p47"/>
          <p:cNvSpPr/>
          <p:nvPr/>
        </p:nvSpPr>
        <p:spPr>
          <a:xfrm>
            <a:off x="0"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0" name="Google Shape;360;p47"/>
          <p:cNvSpPr/>
          <p:nvPr/>
        </p:nvSpPr>
        <p:spPr>
          <a:xfrm>
            <a:off x="8303625"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1" name="Google Shape;361;p47"/>
          <p:cNvSpPr txBox="1"/>
          <p:nvPr>
            <p:ph idx="3" type="subTitle"/>
          </p:nvPr>
        </p:nvSpPr>
        <p:spPr>
          <a:xfrm>
            <a:off x="2926125" y="1855238"/>
            <a:ext cx="3291900" cy="2026800"/>
          </a:xfrm>
          <a:prstGeom prst="rect">
            <a:avLst/>
          </a:prstGeom>
        </p:spPr>
        <p:txBody>
          <a:bodyPr anchorCtr="0" anchor="ctr" bIns="0" lIns="822950" spcFirstLastPara="1" rIns="3429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362" name="Google Shape;362;p47"/>
          <p:cNvSpPr txBox="1"/>
          <p:nvPr>
            <p:ph idx="4" type="subTitle"/>
          </p:nvPr>
        </p:nvSpPr>
        <p:spPr>
          <a:xfrm>
            <a:off x="0" y="1855238"/>
            <a:ext cx="3291900" cy="2026800"/>
          </a:xfrm>
          <a:prstGeom prst="rect">
            <a:avLst/>
          </a:prstGeom>
        </p:spPr>
        <p:txBody>
          <a:bodyPr anchorCtr="0" anchor="ctr" bIns="0" lIns="651500" spcFirstLastPara="1" rIns="548625"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363" name="Google Shape;363;p47"/>
          <p:cNvSpPr txBox="1"/>
          <p:nvPr>
            <p:ph idx="5" type="subTitle"/>
          </p:nvPr>
        </p:nvSpPr>
        <p:spPr>
          <a:xfrm>
            <a:off x="5852250" y="1855238"/>
            <a:ext cx="3291900" cy="2026800"/>
          </a:xfrm>
          <a:prstGeom prst="rect">
            <a:avLst/>
          </a:prstGeom>
        </p:spPr>
        <p:txBody>
          <a:bodyPr anchorCtr="0" anchor="ctr" bIns="0" lIns="822950" spcFirstLastPara="1" rIns="3429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364" name="Google Shape;364;p47"/>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65" name="Google Shape;365;p47"/>
          <p:cNvSpPr txBox="1"/>
          <p:nvPr>
            <p:ph idx="6"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366" name="Shape 366"/>
        <p:cNvGrpSpPr/>
        <p:nvPr/>
      </p:nvGrpSpPr>
      <p:grpSpPr>
        <a:xfrm>
          <a:off x="0" y="0"/>
          <a:ext cx="0" cy="0"/>
          <a:chOff x="0" y="0"/>
          <a:chExt cx="0" cy="0"/>
        </a:xfrm>
      </p:grpSpPr>
      <p:cxnSp>
        <p:nvCxnSpPr>
          <p:cNvPr id="367" name="Google Shape;367;p4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68" name="Google Shape;368;p48"/>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69" name="Google Shape;369;p4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70" name="Google Shape;370;p4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71" name="Google Shape;371;p48"/>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72" name="Google Shape;372;p48"/>
          <p:cNvSpPr/>
          <p:nvPr/>
        </p:nvSpPr>
        <p:spPr>
          <a:xfrm>
            <a:off x="0"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3" name="Google Shape;373;p48"/>
          <p:cNvSpPr/>
          <p:nvPr/>
        </p:nvSpPr>
        <p:spPr>
          <a:xfrm>
            <a:off x="8303625"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4" name="Google Shape;374;p48"/>
          <p:cNvSpPr/>
          <p:nvPr/>
        </p:nvSpPr>
        <p:spPr>
          <a:xfrm>
            <a:off x="4397850" y="1855238"/>
            <a:ext cx="47463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375" name="Google Shape;375;p48"/>
          <p:cNvSpPr/>
          <p:nvPr/>
        </p:nvSpPr>
        <p:spPr>
          <a:xfrm>
            <a:off x="0" y="1855238"/>
            <a:ext cx="47463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376" name="Google Shape;376;p48"/>
          <p:cNvSpPr txBox="1"/>
          <p:nvPr>
            <p:ph idx="2" type="subTitle"/>
          </p:nvPr>
        </p:nvSpPr>
        <p:spPr>
          <a:xfrm>
            <a:off x="0" y="1855238"/>
            <a:ext cx="4746300" cy="2026800"/>
          </a:xfrm>
          <a:prstGeom prst="rect">
            <a:avLst/>
          </a:prstGeom>
        </p:spPr>
        <p:txBody>
          <a:bodyPr anchorCtr="0" anchor="ctr" bIns="0" lIns="651500" spcFirstLastPara="1" rIns="6858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377" name="Google Shape;377;p48"/>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378" name="Google Shape;378;p48"/>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79" name="Google Shape;379;p48"/>
          <p:cNvSpPr txBox="1"/>
          <p:nvPr>
            <p:ph idx="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380" name="Google Shape;380;p48"/>
          <p:cNvSpPr txBox="1"/>
          <p:nvPr>
            <p:ph idx="5" type="subTitle"/>
          </p:nvPr>
        </p:nvSpPr>
        <p:spPr>
          <a:xfrm>
            <a:off x="4974750" y="1855238"/>
            <a:ext cx="4746300" cy="2026800"/>
          </a:xfrm>
          <a:prstGeom prst="rect">
            <a:avLst/>
          </a:prstGeom>
        </p:spPr>
        <p:txBody>
          <a:bodyPr anchorCtr="0" anchor="ctr" bIns="0" lIns="651500" spcFirstLastPara="1" rIns="6858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381" name="Shape 381"/>
        <p:cNvGrpSpPr/>
        <p:nvPr/>
      </p:nvGrpSpPr>
      <p:grpSpPr>
        <a:xfrm>
          <a:off x="0" y="0"/>
          <a:ext cx="0" cy="0"/>
          <a:chOff x="0" y="0"/>
          <a:chExt cx="0" cy="0"/>
        </a:xfrm>
      </p:grpSpPr>
      <p:cxnSp>
        <p:nvCxnSpPr>
          <p:cNvPr id="382" name="Google Shape;382;p4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83" name="Google Shape;383;p49"/>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84" name="Google Shape;384;p4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85" name="Google Shape;385;p4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86" name="Google Shape;386;p49"/>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pic>
        <p:nvPicPr>
          <p:cNvPr id="387" name="Google Shape;387;p49"/>
          <p:cNvPicPr preferRelativeResize="0"/>
          <p:nvPr/>
        </p:nvPicPr>
        <p:blipFill rotWithShape="1">
          <a:blip r:embed="rId3">
            <a:alphaModFix/>
          </a:blip>
          <a:srcRect b="0" l="0" r="0" t="0"/>
          <a:stretch/>
        </p:blipFill>
        <p:spPr>
          <a:xfrm>
            <a:off x="1307644" y="1722319"/>
            <a:ext cx="6528711" cy="2435438"/>
          </a:xfrm>
          <a:prstGeom prst="rect">
            <a:avLst/>
          </a:prstGeom>
          <a:noFill/>
          <a:ln>
            <a:noFill/>
          </a:ln>
        </p:spPr>
      </p:pic>
      <p:sp>
        <p:nvSpPr>
          <p:cNvPr id="388" name="Google Shape;388;p49"/>
          <p:cNvSpPr txBox="1"/>
          <p:nvPr>
            <p:ph idx="2" type="subTitle"/>
          </p:nvPr>
        </p:nvSpPr>
        <p:spPr>
          <a:xfrm>
            <a:off x="1696780" y="2223771"/>
            <a:ext cx="1636200" cy="14325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389" name="Google Shape;389;p49"/>
          <p:cNvSpPr txBox="1"/>
          <p:nvPr>
            <p:ph idx="3" type="subTitle"/>
          </p:nvPr>
        </p:nvSpPr>
        <p:spPr>
          <a:xfrm>
            <a:off x="3753949" y="2223767"/>
            <a:ext cx="1636200" cy="14325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390" name="Google Shape;390;p49"/>
          <p:cNvSpPr txBox="1"/>
          <p:nvPr>
            <p:ph idx="4" type="subTitle"/>
          </p:nvPr>
        </p:nvSpPr>
        <p:spPr>
          <a:xfrm>
            <a:off x="5811118" y="2223767"/>
            <a:ext cx="1636200" cy="14325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391" name="Google Shape;391;p49"/>
          <p:cNvSpPr txBox="1"/>
          <p:nvPr>
            <p:ph idx="5"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392" name="Google Shape;392;p49"/>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93" name="Google Shape;393;p49"/>
          <p:cNvSpPr txBox="1"/>
          <p:nvPr>
            <p:ph idx="6"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394" name="Shape 394"/>
        <p:cNvGrpSpPr/>
        <p:nvPr/>
      </p:nvGrpSpPr>
      <p:grpSpPr>
        <a:xfrm>
          <a:off x="0" y="0"/>
          <a:ext cx="0" cy="0"/>
          <a:chOff x="0" y="0"/>
          <a:chExt cx="0" cy="0"/>
        </a:xfrm>
      </p:grpSpPr>
      <p:sp>
        <p:nvSpPr>
          <p:cNvPr id="395" name="Google Shape;395;p5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cxnSp>
        <p:nvCxnSpPr>
          <p:cNvPr id="396" name="Google Shape;396;p5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97" name="Google Shape;397;p50"/>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98" name="Google Shape;398;p5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99" name="Google Shape;399;p5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00" name="Google Shape;400;p50"/>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401" name="Shape 401"/>
        <p:cNvGrpSpPr/>
        <p:nvPr/>
      </p:nvGrpSpPr>
      <p:grpSpPr>
        <a:xfrm>
          <a:off x="0" y="0"/>
          <a:ext cx="0" cy="0"/>
          <a:chOff x="0" y="0"/>
          <a:chExt cx="0" cy="0"/>
        </a:xfrm>
      </p:grpSpPr>
      <p:sp>
        <p:nvSpPr>
          <p:cNvPr id="402" name="Google Shape;402;p5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403" name="Google Shape;403;p51"/>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404" name="Google Shape;404;p5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05" name="Google Shape;405;p51"/>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06" name="Google Shape;406;p5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07" name="Google Shape;407;p5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08" name="Google Shape;408;p51"/>
          <p:cNvSpPr txBox="1"/>
          <p:nvPr>
            <p:ph idx="2"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409" name="Google Shape;409;p51"/>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10" name="Google Shape;410;p51"/>
          <p:cNvSpPr txBox="1"/>
          <p:nvPr>
            <p:ph idx="4" type="body"/>
          </p:nvPr>
        </p:nvSpPr>
        <p:spPr>
          <a:xfrm>
            <a:off x="1828800" y="1714500"/>
            <a:ext cx="5486400" cy="27432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411" name="Shape 411"/>
        <p:cNvGrpSpPr/>
        <p:nvPr/>
      </p:nvGrpSpPr>
      <p:grpSpPr>
        <a:xfrm>
          <a:off x="0" y="0"/>
          <a:ext cx="0" cy="0"/>
          <a:chOff x="0" y="0"/>
          <a:chExt cx="0" cy="0"/>
        </a:xfrm>
      </p:grpSpPr>
      <p:cxnSp>
        <p:nvCxnSpPr>
          <p:cNvPr id="412" name="Google Shape;412;p5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13" name="Google Shape;413;p52"/>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14" name="Google Shape;414;p5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15" name="Google Shape;415;p5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16" name="Google Shape;416;p52"/>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17" name="Google Shape;417;p52"/>
          <p:cNvSpPr txBox="1"/>
          <p:nvPr>
            <p:ph idx="2"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418" name="Google Shape;418;p52"/>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419" name="Google Shape;419;p52"/>
          <p:cNvSpPr txBox="1"/>
          <p:nvPr>
            <p:ph idx="3" type="body"/>
          </p:nvPr>
        </p:nvSpPr>
        <p:spPr>
          <a:xfrm>
            <a:off x="1828800" y="1714500"/>
            <a:ext cx="5486400" cy="27432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420" name="Shape 420"/>
        <p:cNvGrpSpPr/>
        <p:nvPr/>
      </p:nvGrpSpPr>
      <p:grpSpPr>
        <a:xfrm>
          <a:off x="0" y="0"/>
          <a:ext cx="0" cy="0"/>
          <a:chOff x="0" y="0"/>
          <a:chExt cx="0" cy="0"/>
        </a:xfrm>
      </p:grpSpPr>
      <p:sp>
        <p:nvSpPr>
          <p:cNvPr id="421" name="Google Shape;421;p5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422" name="Google Shape;422;p5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23" name="Google Shape;423;p53"/>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24" name="Google Shape;424;p5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25" name="Google Shape;425;p5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26" name="Google Shape;426;p53"/>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27" name="Google Shape;427;p53"/>
          <p:cNvSpPr txBox="1"/>
          <p:nvPr>
            <p:ph idx="3" type="body"/>
          </p:nvPr>
        </p:nvSpPr>
        <p:spPr>
          <a:xfrm>
            <a:off x="1828800" y="1200150"/>
            <a:ext cx="5486400" cy="27432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428" name="Shape 428"/>
        <p:cNvGrpSpPr/>
        <p:nvPr/>
      </p:nvGrpSpPr>
      <p:grpSpPr>
        <a:xfrm>
          <a:off x="0" y="0"/>
          <a:ext cx="0" cy="0"/>
          <a:chOff x="0" y="0"/>
          <a:chExt cx="0" cy="0"/>
        </a:xfrm>
      </p:grpSpPr>
      <p:cxnSp>
        <p:nvCxnSpPr>
          <p:cNvPr id="429" name="Google Shape;429;p54"/>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30" name="Google Shape;430;p54"/>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31" name="Google Shape;431;p5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32" name="Google Shape;432;p5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33" name="Google Shape;433;p54"/>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34" name="Google Shape;434;p54"/>
          <p:cNvSpPr txBox="1"/>
          <p:nvPr>
            <p:ph idx="2" type="body"/>
          </p:nvPr>
        </p:nvSpPr>
        <p:spPr>
          <a:xfrm>
            <a:off x="663844" y="1718383"/>
            <a:ext cx="3703200" cy="27954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
        <p:nvSpPr>
          <p:cNvPr id="435" name="Google Shape;435;p54"/>
          <p:cNvSpPr txBox="1"/>
          <p:nvPr>
            <p:ph idx="3" type="body"/>
          </p:nvPr>
        </p:nvSpPr>
        <p:spPr>
          <a:xfrm>
            <a:off x="4777069" y="1718381"/>
            <a:ext cx="3703200" cy="27954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
        <p:nvSpPr>
          <p:cNvPr id="436" name="Google Shape;436;p54"/>
          <p:cNvSpPr txBox="1"/>
          <p:nvPr>
            <p:ph idx="4"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437" name="Google Shape;437;p54"/>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438" name="Google Shape;438;p54"/>
          <p:cNvSpPr txBox="1"/>
          <p:nvPr>
            <p:ph idx="5"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and column body">
  <p:cSld name="CUSTOM_4_17_1_1">
    <p:spTree>
      <p:nvGrpSpPr>
        <p:cNvPr id="439" name="Shape 439"/>
        <p:cNvGrpSpPr/>
        <p:nvPr/>
      </p:nvGrpSpPr>
      <p:grpSpPr>
        <a:xfrm>
          <a:off x="0" y="0"/>
          <a:ext cx="0" cy="0"/>
          <a:chOff x="0" y="0"/>
          <a:chExt cx="0" cy="0"/>
        </a:xfrm>
      </p:grpSpPr>
      <p:cxnSp>
        <p:nvCxnSpPr>
          <p:cNvPr id="440" name="Google Shape;440;p5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41" name="Google Shape;441;p55"/>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42" name="Google Shape;442;p5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43" name="Google Shape;443;p5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44" name="Google Shape;444;p55"/>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45" name="Google Shape;445;p55"/>
          <p:cNvSpPr txBox="1"/>
          <p:nvPr>
            <p:ph idx="2" type="body"/>
          </p:nvPr>
        </p:nvSpPr>
        <p:spPr>
          <a:xfrm>
            <a:off x="4777069" y="1718381"/>
            <a:ext cx="3703200" cy="27954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
        <p:nvSpPr>
          <p:cNvPr id="446" name="Google Shape;446;p55"/>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447" name="Google Shape;447;p55"/>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448" name="Google Shape;448;p55"/>
          <p:cNvSpPr txBox="1"/>
          <p:nvPr>
            <p:ph idx="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449" name="Shape 449"/>
        <p:cNvGrpSpPr/>
        <p:nvPr/>
      </p:nvGrpSpPr>
      <p:grpSpPr>
        <a:xfrm>
          <a:off x="0" y="0"/>
          <a:ext cx="0" cy="0"/>
          <a:chOff x="0" y="0"/>
          <a:chExt cx="0" cy="0"/>
        </a:xfrm>
      </p:grpSpPr>
      <p:sp>
        <p:nvSpPr>
          <p:cNvPr id="450" name="Google Shape;450;p5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451" name="Google Shape;451;p5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52" name="Google Shape;452;p56"/>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53" name="Google Shape;453;p5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54" name="Google Shape;454;p5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55" name="Google Shape;455;p56"/>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456" name="Google Shape;456;p56"/>
          <p:cNvCxnSpPr/>
          <p:nvPr/>
        </p:nvCxnSpPr>
        <p:spPr>
          <a:xfrm>
            <a:off x="3109811" y="-5512"/>
            <a:ext cx="0" cy="5154600"/>
          </a:xfrm>
          <a:prstGeom prst="straightConnector1">
            <a:avLst/>
          </a:prstGeom>
          <a:noFill/>
          <a:ln cap="flat" cmpd="sng" w="28575">
            <a:solidFill>
              <a:srgbClr val="D5D5D5"/>
            </a:solidFill>
            <a:prstDash val="solid"/>
            <a:round/>
            <a:headEnd len="med" w="med" type="none"/>
            <a:tailEnd len="med" w="med" type="none"/>
          </a:ln>
        </p:spPr>
      </p:cxnSp>
      <p:sp>
        <p:nvSpPr>
          <p:cNvPr id="457" name="Google Shape;457;p56"/>
          <p:cNvSpPr txBox="1"/>
          <p:nvPr>
            <p:ph idx="3" type="subTitle"/>
          </p:nvPr>
        </p:nvSpPr>
        <p:spPr>
          <a:xfrm>
            <a:off x="3350831" y="1374657"/>
            <a:ext cx="3836700" cy="4842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0"/>
              </a:spcBef>
              <a:spcAft>
                <a:spcPts val="0"/>
              </a:spcAft>
              <a:buNone/>
              <a:defRPr sz="1100"/>
            </a:lvl2pPr>
            <a:lvl3pPr lvl="2" rtl="0">
              <a:spcBef>
                <a:spcPts val="0"/>
              </a:spcBef>
              <a:spcAft>
                <a:spcPts val="0"/>
              </a:spcAft>
              <a:buNone/>
              <a:defRPr sz="1100"/>
            </a:lvl3pPr>
            <a:lvl4pPr lvl="3" rtl="0">
              <a:spcBef>
                <a:spcPts val="0"/>
              </a:spcBef>
              <a:spcAft>
                <a:spcPts val="0"/>
              </a:spcAft>
              <a:buNone/>
              <a:defRPr sz="1100"/>
            </a:lvl4pPr>
            <a:lvl5pPr lvl="4" rtl="0">
              <a:spcBef>
                <a:spcPts val="0"/>
              </a:spcBef>
              <a:spcAft>
                <a:spcPts val="0"/>
              </a:spcAft>
              <a:buNone/>
              <a:defRPr sz="1100"/>
            </a:lvl5pPr>
            <a:lvl6pPr lvl="5" rtl="0">
              <a:spcBef>
                <a:spcPts val="0"/>
              </a:spcBef>
              <a:spcAft>
                <a:spcPts val="0"/>
              </a:spcAft>
              <a:buNone/>
              <a:defRPr sz="1100"/>
            </a:lvl6pPr>
            <a:lvl7pPr lvl="6" rtl="0">
              <a:spcBef>
                <a:spcPts val="0"/>
              </a:spcBef>
              <a:spcAft>
                <a:spcPts val="0"/>
              </a:spcAft>
              <a:buNone/>
              <a:defRPr sz="1100"/>
            </a:lvl7pPr>
            <a:lvl8pPr lvl="7" rtl="0">
              <a:spcBef>
                <a:spcPts val="0"/>
              </a:spcBef>
              <a:spcAft>
                <a:spcPts val="0"/>
              </a:spcAft>
              <a:buNone/>
              <a:defRPr sz="1100"/>
            </a:lvl8pPr>
            <a:lvl9pPr lvl="8" rtl="0">
              <a:spcBef>
                <a:spcPts val="0"/>
              </a:spcBef>
              <a:spcAft>
                <a:spcPts val="0"/>
              </a:spcAft>
              <a:buNone/>
              <a:defRPr sz="1100"/>
            </a:lvl9pPr>
          </a:lstStyle>
          <a:p/>
        </p:txBody>
      </p:sp>
      <p:sp>
        <p:nvSpPr>
          <p:cNvPr id="458" name="Google Shape;458;p56"/>
          <p:cNvSpPr txBox="1"/>
          <p:nvPr>
            <p:ph idx="4" type="subTitle"/>
          </p:nvPr>
        </p:nvSpPr>
        <p:spPr>
          <a:xfrm>
            <a:off x="3350831" y="1080975"/>
            <a:ext cx="3404100" cy="2241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11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a:latin typeface="Red Hat Display Medium"/>
                <a:ea typeface="Red Hat Display Medium"/>
                <a:cs typeface="Red Hat Display Medium"/>
                <a:sym typeface="Red Hat Display Medium"/>
              </a:defRPr>
            </a:lvl9pPr>
          </a:lstStyle>
          <a:p/>
        </p:txBody>
      </p:sp>
      <p:sp>
        <p:nvSpPr>
          <p:cNvPr id="459" name="Google Shape;459;p56"/>
          <p:cNvSpPr txBox="1"/>
          <p:nvPr>
            <p:ph idx="5" type="subTitle"/>
          </p:nvPr>
        </p:nvSpPr>
        <p:spPr>
          <a:xfrm>
            <a:off x="2521875" y="1374657"/>
            <a:ext cx="517500" cy="1761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460" name="Shape 460"/>
        <p:cNvGrpSpPr/>
        <p:nvPr/>
      </p:nvGrpSpPr>
      <p:grpSpPr>
        <a:xfrm>
          <a:off x="0" y="0"/>
          <a:ext cx="0" cy="0"/>
          <a:chOff x="0" y="0"/>
          <a:chExt cx="0" cy="0"/>
        </a:xfrm>
      </p:grpSpPr>
      <p:cxnSp>
        <p:nvCxnSpPr>
          <p:cNvPr id="461" name="Google Shape;461;p5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62" name="Google Shape;462;p57"/>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63" name="Google Shape;463;p5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64" name="Google Shape;464;p5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65" name="Google Shape;465;p57"/>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66" name="Google Shape;466;p57"/>
          <p:cNvSpPr txBox="1"/>
          <p:nvPr>
            <p:ph idx="2" type="subTitle"/>
          </p:nvPr>
        </p:nvSpPr>
        <p:spPr>
          <a:xfrm>
            <a:off x="1531819" y="1873120"/>
            <a:ext cx="1580100" cy="2844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900">
                <a:latin typeface="Red Hat Display Medium"/>
                <a:ea typeface="Red Hat Display Medium"/>
                <a:cs typeface="Red Hat Display Medium"/>
                <a:sym typeface="Red Hat Display Medium"/>
              </a:defRPr>
            </a:lvl1pPr>
            <a:lvl2pPr lvl="1" rtl="0">
              <a:lnSpc>
                <a:spcPct val="115000"/>
              </a:lnSpc>
              <a:spcBef>
                <a:spcPts val="0"/>
              </a:spcBef>
              <a:spcAft>
                <a:spcPts val="0"/>
              </a:spcAft>
              <a:buNone/>
              <a:defRPr sz="900">
                <a:latin typeface="Red Hat Display Medium"/>
                <a:ea typeface="Red Hat Display Medium"/>
                <a:cs typeface="Red Hat Display Medium"/>
                <a:sym typeface="Red Hat Display Medium"/>
              </a:defRPr>
            </a:lvl2pPr>
            <a:lvl3pPr lvl="2" rtl="0">
              <a:lnSpc>
                <a:spcPct val="115000"/>
              </a:lnSpc>
              <a:spcBef>
                <a:spcPts val="0"/>
              </a:spcBef>
              <a:spcAft>
                <a:spcPts val="0"/>
              </a:spcAft>
              <a:buNone/>
              <a:defRPr sz="900">
                <a:latin typeface="Red Hat Display Medium"/>
                <a:ea typeface="Red Hat Display Medium"/>
                <a:cs typeface="Red Hat Display Medium"/>
                <a:sym typeface="Red Hat Display Medium"/>
              </a:defRPr>
            </a:lvl3pPr>
            <a:lvl4pPr lvl="3" rtl="0">
              <a:lnSpc>
                <a:spcPct val="115000"/>
              </a:lnSpc>
              <a:spcBef>
                <a:spcPts val="0"/>
              </a:spcBef>
              <a:spcAft>
                <a:spcPts val="0"/>
              </a:spcAft>
              <a:buNone/>
              <a:defRPr sz="900">
                <a:latin typeface="Red Hat Display Medium"/>
                <a:ea typeface="Red Hat Display Medium"/>
                <a:cs typeface="Red Hat Display Medium"/>
                <a:sym typeface="Red Hat Display Medium"/>
              </a:defRPr>
            </a:lvl4pPr>
            <a:lvl5pPr lvl="4" rtl="0">
              <a:lnSpc>
                <a:spcPct val="115000"/>
              </a:lnSpc>
              <a:spcBef>
                <a:spcPts val="0"/>
              </a:spcBef>
              <a:spcAft>
                <a:spcPts val="0"/>
              </a:spcAft>
              <a:buNone/>
              <a:defRPr sz="900">
                <a:latin typeface="Red Hat Display Medium"/>
                <a:ea typeface="Red Hat Display Medium"/>
                <a:cs typeface="Red Hat Display Medium"/>
                <a:sym typeface="Red Hat Display Medium"/>
              </a:defRPr>
            </a:lvl5pPr>
            <a:lvl6pPr lvl="5" rtl="0">
              <a:lnSpc>
                <a:spcPct val="115000"/>
              </a:lnSpc>
              <a:spcBef>
                <a:spcPts val="0"/>
              </a:spcBef>
              <a:spcAft>
                <a:spcPts val="0"/>
              </a:spcAft>
              <a:buNone/>
              <a:defRPr sz="900">
                <a:latin typeface="Red Hat Display Medium"/>
                <a:ea typeface="Red Hat Display Medium"/>
                <a:cs typeface="Red Hat Display Medium"/>
                <a:sym typeface="Red Hat Display Medium"/>
              </a:defRPr>
            </a:lvl6pPr>
            <a:lvl7pPr lvl="6" rtl="0">
              <a:lnSpc>
                <a:spcPct val="115000"/>
              </a:lnSpc>
              <a:spcBef>
                <a:spcPts val="0"/>
              </a:spcBef>
              <a:spcAft>
                <a:spcPts val="0"/>
              </a:spcAft>
              <a:buNone/>
              <a:defRPr sz="900">
                <a:latin typeface="Red Hat Display Medium"/>
                <a:ea typeface="Red Hat Display Medium"/>
                <a:cs typeface="Red Hat Display Medium"/>
                <a:sym typeface="Red Hat Display Medium"/>
              </a:defRPr>
            </a:lvl7pPr>
            <a:lvl8pPr lvl="7" rtl="0">
              <a:lnSpc>
                <a:spcPct val="115000"/>
              </a:lnSpc>
              <a:spcBef>
                <a:spcPts val="0"/>
              </a:spcBef>
              <a:spcAft>
                <a:spcPts val="0"/>
              </a:spcAft>
              <a:buNone/>
              <a:defRPr sz="900">
                <a:latin typeface="Red Hat Display Medium"/>
                <a:ea typeface="Red Hat Display Medium"/>
                <a:cs typeface="Red Hat Display Medium"/>
                <a:sym typeface="Red Hat Display Medium"/>
              </a:defRPr>
            </a:lvl8pPr>
            <a:lvl9pPr lvl="8" rtl="0">
              <a:lnSpc>
                <a:spcPct val="115000"/>
              </a:lnSpc>
              <a:spcBef>
                <a:spcPts val="0"/>
              </a:spcBef>
              <a:spcAft>
                <a:spcPts val="0"/>
              </a:spcAft>
              <a:buNone/>
              <a:defRPr sz="900">
                <a:latin typeface="Red Hat Display Medium"/>
                <a:ea typeface="Red Hat Display Medium"/>
                <a:cs typeface="Red Hat Display Medium"/>
                <a:sym typeface="Red Hat Display Medium"/>
              </a:defRPr>
            </a:lvl9pPr>
          </a:lstStyle>
          <a:p/>
        </p:txBody>
      </p:sp>
      <p:sp>
        <p:nvSpPr>
          <p:cNvPr id="467" name="Google Shape;467;p57"/>
          <p:cNvSpPr txBox="1"/>
          <p:nvPr>
            <p:ph idx="3" type="subTitle"/>
          </p:nvPr>
        </p:nvSpPr>
        <p:spPr>
          <a:xfrm>
            <a:off x="1531819" y="2177606"/>
            <a:ext cx="1580100" cy="506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468" name="Google Shape;468;p57"/>
          <p:cNvSpPr txBox="1"/>
          <p:nvPr>
            <p:ph idx="4" type="subTitle"/>
          </p:nvPr>
        </p:nvSpPr>
        <p:spPr>
          <a:xfrm>
            <a:off x="1197356" y="3302681"/>
            <a:ext cx="732000" cy="1761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100">
                <a:solidFill>
                  <a:schemeClr val="accent1"/>
                </a:solidFill>
              </a:defRPr>
            </a:lvl1pPr>
            <a:lvl2pPr lvl="1" rtl="0" algn="ctr">
              <a:lnSpc>
                <a:spcPct val="115000"/>
              </a:lnSpc>
              <a:spcBef>
                <a:spcPts val="0"/>
              </a:spcBef>
              <a:spcAft>
                <a:spcPts val="0"/>
              </a:spcAft>
              <a:buNone/>
              <a:defRPr sz="1100">
                <a:solidFill>
                  <a:schemeClr val="accent1"/>
                </a:solidFill>
              </a:defRPr>
            </a:lvl2pPr>
            <a:lvl3pPr lvl="2" rtl="0" algn="ctr">
              <a:lnSpc>
                <a:spcPct val="115000"/>
              </a:lnSpc>
              <a:spcBef>
                <a:spcPts val="0"/>
              </a:spcBef>
              <a:spcAft>
                <a:spcPts val="0"/>
              </a:spcAft>
              <a:buNone/>
              <a:defRPr sz="1100">
                <a:solidFill>
                  <a:schemeClr val="accent1"/>
                </a:solidFill>
              </a:defRPr>
            </a:lvl3pPr>
            <a:lvl4pPr lvl="3" rtl="0" algn="ctr">
              <a:lnSpc>
                <a:spcPct val="115000"/>
              </a:lnSpc>
              <a:spcBef>
                <a:spcPts val="0"/>
              </a:spcBef>
              <a:spcAft>
                <a:spcPts val="0"/>
              </a:spcAft>
              <a:buNone/>
              <a:defRPr sz="1100">
                <a:solidFill>
                  <a:schemeClr val="accent1"/>
                </a:solidFill>
              </a:defRPr>
            </a:lvl4pPr>
            <a:lvl5pPr lvl="4" rtl="0" algn="ctr">
              <a:lnSpc>
                <a:spcPct val="115000"/>
              </a:lnSpc>
              <a:spcBef>
                <a:spcPts val="0"/>
              </a:spcBef>
              <a:spcAft>
                <a:spcPts val="0"/>
              </a:spcAft>
              <a:buNone/>
              <a:defRPr sz="1100">
                <a:solidFill>
                  <a:schemeClr val="accent1"/>
                </a:solidFill>
              </a:defRPr>
            </a:lvl5pPr>
            <a:lvl6pPr lvl="5" rtl="0" algn="ctr">
              <a:lnSpc>
                <a:spcPct val="115000"/>
              </a:lnSpc>
              <a:spcBef>
                <a:spcPts val="0"/>
              </a:spcBef>
              <a:spcAft>
                <a:spcPts val="0"/>
              </a:spcAft>
              <a:buNone/>
              <a:defRPr sz="1100">
                <a:solidFill>
                  <a:schemeClr val="accent1"/>
                </a:solidFill>
              </a:defRPr>
            </a:lvl6pPr>
            <a:lvl7pPr lvl="6" rtl="0" algn="ctr">
              <a:lnSpc>
                <a:spcPct val="115000"/>
              </a:lnSpc>
              <a:spcBef>
                <a:spcPts val="0"/>
              </a:spcBef>
              <a:spcAft>
                <a:spcPts val="0"/>
              </a:spcAft>
              <a:buNone/>
              <a:defRPr sz="1100">
                <a:solidFill>
                  <a:schemeClr val="accent1"/>
                </a:solidFill>
              </a:defRPr>
            </a:lvl7pPr>
            <a:lvl8pPr lvl="7" rtl="0" algn="ctr">
              <a:lnSpc>
                <a:spcPct val="115000"/>
              </a:lnSpc>
              <a:spcBef>
                <a:spcPts val="0"/>
              </a:spcBef>
              <a:spcAft>
                <a:spcPts val="0"/>
              </a:spcAft>
              <a:buNone/>
              <a:defRPr sz="1100">
                <a:solidFill>
                  <a:schemeClr val="accent1"/>
                </a:solidFill>
              </a:defRPr>
            </a:lvl8pPr>
            <a:lvl9pPr lvl="8" rtl="0" algn="ctr">
              <a:lnSpc>
                <a:spcPct val="115000"/>
              </a:lnSpc>
              <a:spcBef>
                <a:spcPts val="0"/>
              </a:spcBef>
              <a:spcAft>
                <a:spcPts val="0"/>
              </a:spcAft>
              <a:buNone/>
              <a:defRPr sz="1100">
                <a:solidFill>
                  <a:schemeClr val="accent1"/>
                </a:solidFill>
              </a:defRPr>
            </a:lvl9pPr>
          </a:lstStyle>
          <a:p/>
        </p:txBody>
      </p:sp>
      <p:sp>
        <p:nvSpPr>
          <p:cNvPr id="469" name="Google Shape;469;p57"/>
          <p:cNvSpPr txBox="1"/>
          <p:nvPr>
            <p:ph idx="5" type="subTitle"/>
          </p:nvPr>
        </p:nvSpPr>
        <p:spPr>
          <a:xfrm>
            <a:off x="2459231" y="2919383"/>
            <a:ext cx="732000" cy="1761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100">
                <a:solidFill>
                  <a:schemeClr val="accent1"/>
                </a:solidFill>
              </a:defRPr>
            </a:lvl1pPr>
            <a:lvl2pPr lvl="1" rtl="0" algn="ctr">
              <a:lnSpc>
                <a:spcPct val="115000"/>
              </a:lnSpc>
              <a:spcBef>
                <a:spcPts val="0"/>
              </a:spcBef>
              <a:spcAft>
                <a:spcPts val="0"/>
              </a:spcAft>
              <a:buNone/>
              <a:defRPr sz="1100">
                <a:solidFill>
                  <a:schemeClr val="accent1"/>
                </a:solidFill>
              </a:defRPr>
            </a:lvl2pPr>
            <a:lvl3pPr lvl="2" rtl="0" algn="ctr">
              <a:lnSpc>
                <a:spcPct val="115000"/>
              </a:lnSpc>
              <a:spcBef>
                <a:spcPts val="0"/>
              </a:spcBef>
              <a:spcAft>
                <a:spcPts val="0"/>
              </a:spcAft>
              <a:buNone/>
              <a:defRPr sz="1100">
                <a:solidFill>
                  <a:schemeClr val="accent1"/>
                </a:solidFill>
              </a:defRPr>
            </a:lvl3pPr>
            <a:lvl4pPr lvl="3" rtl="0" algn="ctr">
              <a:lnSpc>
                <a:spcPct val="115000"/>
              </a:lnSpc>
              <a:spcBef>
                <a:spcPts val="0"/>
              </a:spcBef>
              <a:spcAft>
                <a:spcPts val="0"/>
              </a:spcAft>
              <a:buNone/>
              <a:defRPr sz="1100">
                <a:solidFill>
                  <a:schemeClr val="accent1"/>
                </a:solidFill>
              </a:defRPr>
            </a:lvl4pPr>
            <a:lvl5pPr lvl="4" rtl="0" algn="ctr">
              <a:lnSpc>
                <a:spcPct val="115000"/>
              </a:lnSpc>
              <a:spcBef>
                <a:spcPts val="0"/>
              </a:spcBef>
              <a:spcAft>
                <a:spcPts val="0"/>
              </a:spcAft>
              <a:buNone/>
              <a:defRPr sz="1100">
                <a:solidFill>
                  <a:schemeClr val="accent1"/>
                </a:solidFill>
              </a:defRPr>
            </a:lvl5pPr>
            <a:lvl6pPr lvl="5" rtl="0" algn="ctr">
              <a:lnSpc>
                <a:spcPct val="115000"/>
              </a:lnSpc>
              <a:spcBef>
                <a:spcPts val="0"/>
              </a:spcBef>
              <a:spcAft>
                <a:spcPts val="0"/>
              </a:spcAft>
              <a:buNone/>
              <a:defRPr sz="1100">
                <a:solidFill>
                  <a:schemeClr val="accent1"/>
                </a:solidFill>
              </a:defRPr>
            </a:lvl6pPr>
            <a:lvl7pPr lvl="6" rtl="0" algn="ctr">
              <a:lnSpc>
                <a:spcPct val="115000"/>
              </a:lnSpc>
              <a:spcBef>
                <a:spcPts val="0"/>
              </a:spcBef>
              <a:spcAft>
                <a:spcPts val="0"/>
              </a:spcAft>
              <a:buNone/>
              <a:defRPr sz="1100">
                <a:solidFill>
                  <a:schemeClr val="accent1"/>
                </a:solidFill>
              </a:defRPr>
            </a:lvl7pPr>
            <a:lvl8pPr lvl="7" rtl="0" algn="ctr">
              <a:lnSpc>
                <a:spcPct val="115000"/>
              </a:lnSpc>
              <a:spcBef>
                <a:spcPts val="0"/>
              </a:spcBef>
              <a:spcAft>
                <a:spcPts val="0"/>
              </a:spcAft>
              <a:buNone/>
              <a:defRPr sz="1100">
                <a:solidFill>
                  <a:schemeClr val="accent1"/>
                </a:solidFill>
              </a:defRPr>
            </a:lvl8pPr>
            <a:lvl9pPr lvl="8" rtl="0" algn="ctr">
              <a:lnSpc>
                <a:spcPct val="115000"/>
              </a:lnSpc>
              <a:spcBef>
                <a:spcPts val="0"/>
              </a:spcBef>
              <a:spcAft>
                <a:spcPts val="0"/>
              </a:spcAft>
              <a:buNone/>
              <a:defRPr sz="1100">
                <a:solidFill>
                  <a:schemeClr val="accent1"/>
                </a:solidFill>
              </a:defRPr>
            </a:lvl9pPr>
          </a:lstStyle>
          <a:p/>
        </p:txBody>
      </p:sp>
      <p:sp>
        <p:nvSpPr>
          <p:cNvPr id="470" name="Google Shape;470;p57"/>
          <p:cNvSpPr txBox="1"/>
          <p:nvPr>
            <p:ph idx="6" type="subTitle"/>
          </p:nvPr>
        </p:nvSpPr>
        <p:spPr>
          <a:xfrm>
            <a:off x="1285069" y="3564541"/>
            <a:ext cx="1580100" cy="2844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1pPr>
            <a:lvl2pPr lvl="1"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2pPr>
            <a:lvl3pPr lvl="2"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3pPr>
            <a:lvl4pPr lvl="3"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4pPr>
            <a:lvl5pPr lvl="4"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5pPr>
            <a:lvl6pPr lvl="5"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6pPr>
            <a:lvl7pPr lvl="6"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7pPr>
            <a:lvl8pPr lvl="7"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8pPr>
            <a:lvl9pPr lvl="8"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9pPr>
          </a:lstStyle>
          <a:p/>
        </p:txBody>
      </p:sp>
      <p:sp>
        <p:nvSpPr>
          <p:cNvPr id="471" name="Google Shape;471;p57"/>
          <p:cNvSpPr txBox="1"/>
          <p:nvPr>
            <p:ph idx="7" type="subTitle"/>
          </p:nvPr>
        </p:nvSpPr>
        <p:spPr>
          <a:xfrm>
            <a:off x="1285069" y="3869028"/>
            <a:ext cx="1580100" cy="5064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900"/>
            </a:lvl1pPr>
            <a:lvl2pPr lvl="1" rtl="0" algn="r">
              <a:lnSpc>
                <a:spcPct val="115000"/>
              </a:lnSpc>
              <a:spcBef>
                <a:spcPts val="0"/>
              </a:spcBef>
              <a:spcAft>
                <a:spcPts val="0"/>
              </a:spcAft>
              <a:buNone/>
              <a:defRPr sz="900"/>
            </a:lvl2pPr>
            <a:lvl3pPr lvl="2" rtl="0" algn="r">
              <a:lnSpc>
                <a:spcPct val="115000"/>
              </a:lnSpc>
              <a:spcBef>
                <a:spcPts val="0"/>
              </a:spcBef>
              <a:spcAft>
                <a:spcPts val="0"/>
              </a:spcAft>
              <a:buNone/>
              <a:defRPr sz="900"/>
            </a:lvl3pPr>
            <a:lvl4pPr lvl="3" rtl="0" algn="r">
              <a:lnSpc>
                <a:spcPct val="115000"/>
              </a:lnSpc>
              <a:spcBef>
                <a:spcPts val="0"/>
              </a:spcBef>
              <a:spcAft>
                <a:spcPts val="0"/>
              </a:spcAft>
              <a:buNone/>
              <a:defRPr sz="900"/>
            </a:lvl4pPr>
            <a:lvl5pPr lvl="4" rtl="0" algn="r">
              <a:lnSpc>
                <a:spcPct val="115000"/>
              </a:lnSpc>
              <a:spcBef>
                <a:spcPts val="0"/>
              </a:spcBef>
              <a:spcAft>
                <a:spcPts val="0"/>
              </a:spcAft>
              <a:buNone/>
              <a:defRPr sz="900"/>
            </a:lvl5pPr>
            <a:lvl6pPr lvl="5" rtl="0" algn="r">
              <a:lnSpc>
                <a:spcPct val="115000"/>
              </a:lnSpc>
              <a:spcBef>
                <a:spcPts val="0"/>
              </a:spcBef>
              <a:spcAft>
                <a:spcPts val="0"/>
              </a:spcAft>
              <a:buNone/>
              <a:defRPr sz="900"/>
            </a:lvl6pPr>
            <a:lvl7pPr lvl="6" rtl="0" algn="r">
              <a:lnSpc>
                <a:spcPct val="115000"/>
              </a:lnSpc>
              <a:spcBef>
                <a:spcPts val="0"/>
              </a:spcBef>
              <a:spcAft>
                <a:spcPts val="0"/>
              </a:spcAft>
              <a:buNone/>
              <a:defRPr sz="900"/>
            </a:lvl7pPr>
            <a:lvl8pPr lvl="7" rtl="0" algn="r">
              <a:lnSpc>
                <a:spcPct val="115000"/>
              </a:lnSpc>
              <a:spcBef>
                <a:spcPts val="0"/>
              </a:spcBef>
              <a:spcAft>
                <a:spcPts val="0"/>
              </a:spcAft>
              <a:buNone/>
              <a:defRPr sz="900"/>
            </a:lvl8pPr>
            <a:lvl9pPr lvl="8" rtl="0" algn="r">
              <a:lnSpc>
                <a:spcPct val="115000"/>
              </a:lnSpc>
              <a:spcBef>
                <a:spcPts val="0"/>
              </a:spcBef>
              <a:spcAft>
                <a:spcPts val="0"/>
              </a:spcAft>
              <a:buNone/>
              <a:defRPr sz="900"/>
            </a:lvl9pPr>
          </a:lstStyle>
          <a:p/>
        </p:txBody>
      </p:sp>
      <p:sp>
        <p:nvSpPr>
          <p:cNvPr id="472" name="Google Shape;472;p57"/>
          <p:cNvSpPr txBox="1"/>
          <p:nvPr>
            <p:ph idx="8"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473" name="Google Shape;473;p57"/>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474" name="Google Shape;474;p57"/>
          <p:cNvSpPr txBox="1"/>
          <p:nvPr>
            <p:ph idx="9"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475" name="Shape 475"/>
        <p:cNvGrpSpPr/>
        <p:nvPr/>
      </p:nvGrpSpPr>
      <p:grpSpPr>
        <a:xfrm>
          <a:off x="0" y="0"/>
          <a:ext cx="0" cy="0"/>
          <a:chOff x="0" y="0"/>
          <a:chExt cx="0" cy="0"/>
        </a:xfrm>
      </p:grpSpPr>
      <p:sp>
        <p:nvSpPr>
          <p:cNvPr id="476" name="Google Shape;476;p58"/>
          <p:cNvSpPr txBox="1"/>
          <p:nvPr>
            <p:ph idx="1" type="subTitle"/>
          </p:nvPr>
        </p:nvSpPr>
        <p:spPr>
          <a:xfrm>
            <a:off x="756675" y="1827319"/>
            <a:ext cx="2261100" cy="930600"/>
          </a:xfrm>
          <a:prstGeom prst="rect">
            <a:avLst/>
          </a:prstGeom>
        </p:spPr>
        <p:txBody>
          <a:bodyPr anchorCtr="0" anchor="t" bIns="0" lIns="0" spcFirstLastPara="1" rIns="0" wrap="square" tIns="0">
            <a:noAutofit/>
          </a:bodyPr>
          <a:lstStyle>
            <a:lvl1pPr lvl="0" rtl="0" algn="ctr">
              <a:spcBef>
                <a:spcPts val="0"/>
              </a:spcBef>
              <a:spcAft>
                <a:spcPts val="0"/>
              </a:spcAft>
              <a:buNone/>
              <a:defRPr sz="6000">
                <a:solidFill>
                  <a:schemeClr val="accent1"/>
                </a:solidFill>
              </a:defRPr>
            </a:lvl1pPr>
            <a:lvl2pPr lvl="1" rtl="0" algn="ctr">
              <a:spcBef>
                <a:spcPts val="400"/>
              </a:spcBef>
              <a:spcAft>
                <a:spcPts val="0"/>
              </a:spcAft>
              <a:buNone/>
              <a:defRPr sz="6000">
                <a:solidFill>
                  <a:schemeClr val="accent1"/>
                </a:solidFill>
              </a:defRPr>
            </a:lvl2pPr>
            <a:lvl3pPr lvl="2" rtl="0" algn="ctr">
              <a:spcBef>
                <a:spcPts val="400"/>
              </a:spcBef>
              <a:spcAft>
                <a:spcPts val="0"/>
              </a:spcAft>
              <a:buNone/>
              <a:defRPr sz="6000">
                <a:solidFill>
                  <a:schemeClr val="accent1"/>
                </a:solidFill>
              </a:defRPr>
            </a:lvl3pPr>
            <a:lvl4pPr lvl="3" rtl="0" algn="ctr">
              <a:spcBef>
                <a:spcPts val="400"/>
              </a:spcBef>
              <a:spcAft>
                <a:spcPts val="0"/>
              </a:spcAft>
              <a:buNone/>
              <a:defRPr sz="6000">
                <a:solidFill>
                  <a:schemeClr val="accent1"/>
                </a:solidFill>
              </a:defRPr>
            </a:lvl4pPr>
            <a:lvl5pPr lvl="4" rtl="0" algn="ctr">
              <a:spcBef>
                <a:spcPts val="400"/>
              </a:spcBef>
              <a:spcAft>
                <a:spcPts val="0"/>
              </a:spcAft>
              <a:buNone/>
              <a:defRPr sz="6000">
                <a:solidFill>
                  <a:schemeClr val="accent1"/>
                </a:solidFill>
              </a:defRPr>
            </a:lvl5pPr>
            <a:lvl6pPr lvl="5" rtl="0" algn="ctr">
              <a:spcBef>
                <a:spcPts val="400"/>
              </a:spcBef>
              <a:spcAft>
                <a:spcPts val="0"/>
              </a:spcAft>
              <a:buNone/>
              <a:defRPr sz="6000">
                <a:solidFill>
                  <a:schemeClr val="accent1"/>
                </a:solidFill>
              </a:defRPr>
            </a:lvl6pPr>
            <a:lvl7pPr lvl="6" rtl="0" algn="ctr">
              <a:spcBef>
                <a:spcPts val="400"/>
              </a:spcBef>
              <a:spcAft>
                <a:spcPts val="0"/>
              </a:spcAft>
              <a:buNone/>
              <a:defRPr sz="6000">
                <a:solidFill>
                  <a:schemeClr val="accent1"/>
                </a:solidFill>
              </a:defRPr>
            </a:lvl7pPr>
            <a:lvl8pPr lvl="7" rtl="0" algn="ctr">
              <a:spcBef>
                <a:spcPts val="400"/>
              </a:spcBef>
              <a:spcAft>
                <a:spcPts val="0"/>
              </a:spcAft>
              <a:buNone/>
              <a:defRPr sz="6000">
                <a:solidFill>
                  <a:schemeClr val="accent1"/>
                </a:solidFill>
              </a:defRPr>
            </a:lvl8pPr>
            <a:lvl9pPr lvl="8" rtl="0" algn="ctr">
              <a:spcBef>
                <a:spcPts val="400"/>
              </a:spcBef>
              <a:spcAft>
                <a:spcPts val="400"/>
              </a:spcAft>
              <a:buNone/>
              <a:defRPr sz="6000">
                <a:solidFill>
                  <a:schemeClr val="accent1"/>
                </a:solidFill>
              </a:defRPr>
            </a:lvl9pPr>
          </a:lstStyle>
          <a:p/>
        </p:txBody>
      </p:sp>
      <p:sp>
        <p:nvSpPr>
          <p:cNvPr id="477" name="Google Shape;477;p58"/>
          <p:cNvSpPr txBox="1"/>
          <p:nvPr>
            <p:ph idx="2" type="subTitle"/>
          </p:nvPr>
        </p:nvSpPr>
        <p:spPr>
          <a:xfrm>
            <a:off x="3441488" y="1827319"/>
            <a:ext cx="2261100" cy="930600"/>
          </a:xfrm>
          <a:prstGeom prst="rect">
            <a:avLst/>
          </a:prstGeom>
        </p:spPr>
        <p:txBody>
          <a:bodyPr anchorCtr="0" anchor="t" bIns="0" lIns="0" spcFirstLastPara="1" rIns="0" wrap="square" tIns="0">
            <a:noAutofit/>
          </a:bodyPr>
          <a:lstStyle>
            <a:lvl1pPr lvl="0" rtl="0" algn="ctr">
              <a:spcBef>
                <a:spcPts val="0"/>
              </a:spcBef>
              <a:spcAft>
                <a:spcPts val="0"/>
              </a:spcAft>
              <a:buNone/>
              <a:defRPr sz="6000">
                <a:solidFill>
                  <a:schemeClr val="accent1"/>
                </a:solidFill>
              </a:defRPr>
            </a:lvl1pPr>
            <a:lvl2pPr lvl="1" rtl="0" algn="ctr">
              <a:spcBef>
                <a:spcPts val="400"/>
              </a:spcBef>
              <a:spcAft>
                <a:spcPts val="0"/>
              </a:spcAft>
              <a:buNone/>
              <a:defRPr sz="6000">
                <a:solidFill>
                  <a:schemeClr val="accent1"/>
                </a:solidFill>
              </a:defRPr>
            </a:lvl2pPr>
            <a:lvl3pPr lvl="2" rtl="0" algn="ctr">
              <a:spcBef>
                <a:spcPts val="400"/>
              </a:spcBef>
              <a:spcAft>
                <a:spcPts val="0"/>
              </a:spcAft>
              <a:buNone/>
              <a:defRPr sz="6000">
                <a:solidFill>
                  <a:schemeClr val="accent1"/>
                </a:solidFill>
              </a:defRPr>
            </a:lvl3pPr>
            <a:lvl4pPr lvl="3" rtl="0" algn="ctr">
              <a:spcBef>
                <a:spcPts val="400"/>
              </a:spcBef>
              <a:spcAft>
                <a:spcPts val="0"/>
              </a:spcAft>
              <a:buNone/>
              <a:defRPr sz="6000">
                <a:solidFill>
                  <a:schemeClr val="accent1"/>
                </a:solidFill>
              </a:defRPr>
            </a:lvl4pPr>
            <a:lvl5pPr lvl="4" rtl="0" algn="ctr">
              <a:spcBef>
                <a:spcPts val="400"/>
              </a:spcBef>
              <a:spcAft>
                <a:spcPts val="0"/>
              </a:spcAft>
              <a:buNone/>
              <a:defRPr sz="6000">
                <a:solidFill>
                  <a:schemeClr val="accent1"/>
                </a:solidFill>
              </a:defRPr>
            </a:lvl5pPr>
            <a:lvl6pPr lvl="5" rtl="0" algn="ctr">
              <a:spcBef>
                <a:spcPts val="400"/>
              </a:spcBef>
              <a:spcAft>
                <a:spcPts val="0"/>
              </a:spcAft>
              <a:buNone/>
              <a:defRPr sz="6000">
                <a:solidFill>
                  <a:schemeClr val="accent1"/>
                </a:solidFill>
              </a:defRPr>
            </a:lvl6pPr>
            <a:lvl7pPr lvl="6" rtl="0" algn="ctr">
              <a:spcBef>
                <a:spcPts val="400"/>
              </a:spcBef>
              <a:spcAft>
                <a:spcPts val="0"/>
              </a:spcAft>
              <a:buNone/>
              <a:defRPr sz="6000">
                <a:solidFill>
                  <a:schemeClr val="accent1"/>
                </a:solidFill>
              </a:defRPr>
            </a:lvl7pPr>
            <a:lvl8pPr lvl="7" rtl="0" algn="ctr">
              <a:spcBef>
                <a:spcPts val="400"/>
              </a:spcBef>
              <a:spcAft>
                <a:spcPts val="0"/>
              </a:spcAft>
              <a:buNone/>
              <a:defRPr sz="6000">
                <a:solidFill>
                  <a:schemeClr val="accent1"/>
                </a:solidFill>
              </a:defRPr>
            </a:lvl8pPr>
            <a:lvl9pPr lvl="8" rtl="0" algn="ctr">
              <a:spcBef>
                <a:spcPts val="400"/>
              </a:spcBef>
              <a:spcAft>
                <a:spcPts val="400"/>
              </a:spcAft>
              <a:buNone/>
              <a:defRPr sz="6000">
                <a:solidFill>
                  <a:schemeClr val="accent1"/>
                </a:solidFill>
              </a:defRPr>
            </a:lvl9pPr>
          </a:lstStyle>
          <a:p/>
        </p:txBody>
      </p:sp>
      <p:sp>
        <p:nvSpPr>
          <p:cNvPr id="478" name="Google Shape;478;p58"/>
          <p:cNvSpPr txBox="1"/>
          <p:nvPr>
            <p:ph idx="3" type="subTitle"/>
          </p:nvPr>
        </p:nvSpPr>
        <p:spPr>
          <a:xfrm>
            <a:off x="6126263" y="1827319"/>
            <a:ext cx="2261100" cy="930600"/>
          </a:xfrm>
          <a:prstGeom prst="rect">
            <a:avLst/>
          </a:prstGeom>
        </p:spPr>
        <p:txBody>
          <a:bodyPr anchorCtr="0" anchor="t" bIns="0" lIns="0" spcFirstLastPara="1" rIns="0" wrap="square" tIns="0">
            <a:noAutofit/>
          </a:bodyPr>
          <a:lstStyle>
            <a:lvl1pPr lvl="0" rtl="0" algn="ctr">
              <a:spcBef>
                <a:spcPts val="0"/>
              </a:spcBef>
              <a:spcAft>
                <a:spcPts val="0"/>
              </a:spcAft>
              <a:buNone/>
              <a:defRPr sz="6000">
                <a:solidFill>
                  <a:schemeClr val="accent1"/>
                </a:solidFill>
              </a:defRPr>
            </a:lvl1pPr>
            <a:lvl2pPr lvl="1" rtl="0" algn="ctr">
              <a:spcBef>
                <a:spcPts val="400"/>
              </a:spcBef>
              <a:spcAft>
                <a:spcPts val="0"/>
              </a:spcAft>
              <a:buNone/>
              <a:defRPr sz="6000">
                <a:solidFill>
                  <a:schemeClr val="accent1"/>
                </a:solidFill>
              </a:defRPr>
            </a:lvl2pPr>
            <a:lvl3pPr lvl="2" rtl="0" algn="ctr">
              <a:spcBef>
                <a:spcPts val="400"/>
              </a:spcBef>
              <a:spcAft>
                <a:spcPts val="0"/>
              </a:spcAft>
              <a:buNone/>
              <a:defRPr sz="6000">
                <a:solidFill>
                  <a:schemeClr val="accent1"/>
                </a:solidFill>
              </a:defRPr>
            </a:lvl3pPr>
            <a:lvl4pPr lvl="3" rtl="0" algn="ctr">
              <a:spcBef>
                <a:spcPts val="400"/>
              </a:spcBef>
              <a:spcAft>
                <a:spcPts val="0"/>
              </a:spcAft>
              <a:buNone/>
              <a:defRPr sz="6000">
                <a:solidFill>
                  <a:schemeClr val="accent1"/>
                </a:solidFill>
              </a:defRPr>
            </a:lvl4pPr>
            <a:lvl5pPr lvl="4" rtl="0" algn="ctr">
              <a:spcBef>
                <a:spcPts val="400"/>
              </a:spcBef>
              <a:spcAft>
                <a:spcPts val="0"/>
              </a:spcAft>
              <a:buNone/>
              <a:defRPr sz="6000">
                <a:solidFill>
                  <a:schemeClr val="accent1"/>
                </a:solidFill>
              </a:defRPr>
            </a:lvl5pPr>
            <a:lvl6pPr lvl="5" rtl="0" algn="ctr">
              <a:spcBef>
                <a:spcPts val="400"/>
              </a:spcBef>
              <a:spcAft>
                <a:spcPts val="0"/>
              </a:spcAft>
              <a:buNone/>
              <a:defRPr sz="6000">
                <a:solidFill>
                  <a:schemeClr val="accent1"/>
                </a:solidFill>
              </a:defRPr>
            </a:lvl6pPr>
            <a:lvl7pPr lvl="6" rtl="0" algn="ctr">
              <a:spcBef>
                <a:spcPts val="400"/>
              </a:spcBef>
              <a:spcAft>
                <a:spcPts val="0"/>
              </a:spcAft>
              <a:buNone/>
              <a:defRPr sz="6000">
                <a:solidFill>
                  <a:schemeClr val="accent1"/>
                </a:solidFill>
              </a:defRPr>
            </a:lvl7pPr>
            <a:lvl8pPr lvl="7" rtl="0" algn="ctr">
              <a:spcBef>
                <a:spcPts val="400"/>
              </a:spcBef>
              <a:spcAft>
                <a:spcPts val="0"/>
              </a:spcAft>
              <a:buNone/>
              <a:defRPr sz="6000">
                <a:solidFill>
                  <a:schemeClr val="accent1"/>
                </a:solidFill>
              </a:defRPr>
            </a:lvl8pPr>
            <a:lvl9pPr lvl="8" rtl="0" algn="ctr">
              <a:spcBef>
                <a:spcPts val="400"/>
              </a:spcBef>
              <a:spcAft>
                <a:spcPts val="400"/>
              </a:spcAft>
              <a:buNone/>
              <a:defRPr sz="6000">
                <a:solidFill>
                  <a:schemeClr val="accent1"/>
                </a:solidFill>
              </a:defRPr>
            </a:lvl9pPr>
          </a:lstStyle>
          <a:p/>
        </p:txBody>
      </p:sp>
      <p:cxnSp>
        <p:nvCxnSpPr>
          <p:cNvPr id="479" name="Google Shape;479;p5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80" name="Google Shape;480;p58"/>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81" name="Google Shape;481;p5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82" name="Google Shape;482;p5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83" name="Google Shape;483;p58"/>
          <p:cNvSpPr txBox="1"/>
          <p:nvPr>
            <p:ph idx="4"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484" name="Google Shape;484;p58"/>
          <p:cNvCxnSpPr/>
          <p:nvPr/>
        </p:nvCxnSpPr>
        <p:spPr>
          <a:xfrm>
            <a:off x="3229609" y="1995769"/>
            <a:ext cx="0" cy="1917600"/>
          </a:xfrm>
          <a:prstGeom prst="straightConnector1">
            <a:avLst/>
          </a:prstGeom>
          <a:noFill/>
          <a:ln cap="flat" cmpd="sng" w="9525">
            <a:solidFill>
              <a:schemeClr val="dk2"/>
            </a:solidFill>
            <a:prstDash val="dot"/>
            <a:round/>
            <a:headEnd len="med" w="med" type="none"/>
            <a:tailEnd len="med" w="med" type="none"/>
          </a:ln>
        </p:spPr>
      </p:cxnSp>
      <p:cxnSp>
        <p:nvCxnSpPr>
          <p:cNvPr id="485" name="Google Shape;485;p58"/>
          <p:cNvCxnSpPr/>
          <p:nvPr/>
        </p:nvCxnSpPr>
        <p:spPr>
          <a:xfrm>
            <a:off x="5914384" y="1995769"/>
            <a:ext cx="0" cy="1917600"/>
          </a:xfrm>
          <a:prstGeom prst="straightConnector1">
            <a:avLst/>
          </a:prstGeom>
          <a:noFill/>
          <a:ln cap="flat" cmpd="sng" w="9525">
            <a:solidFill>
              <a:schemeClr val="dk2"/>
            </a:solidFill>
            <a:prstDash val="dot"/>
            <a:round/>
            <a:headEnd len="med" w="med" type="none"/>
            <a:tailEnd len="med" w="med" type="none"/>
          </a:ln>
        </p:spPr>
      </p:cxnSp>
      <p:sp>
        <p:nvSpPr>
          <p:cNvPr id="486" name="Google Shape;486;p58"/>
          <p:cNvSpPr txBox="1"/>
          <p:nvPr>
            <p:ph idx="5" type="subTitle"/>
          </p:nvPr>
        </p:nvSpPr>
        <p:spPr>
          <a:xfrm>
            <a:off x="3351225" y="2757900"/>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487" name="Google Shape;487;p58"/>
          <p:cNvSpPr txBox="1"/>
          <p:nvPr>
            <p:ph idx="6" type="subTitle"/>
          </p:nvPr>
        </p:nvSpPr>
        <p:spPr>
          <a:xfrm>
            <a:off x="3351300" y="3124819"/>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488" name="Google Shape;488;p58"/>
          <p:cNvSpPr txBox="1"/>
          <p:nvPr>
            <p:ph idx="7" type="subTitle"/>
          </p:nvPr>
        </p:nvSpPr>
        <p:spPr>
          <a:xfrm>
            <a:off x="6036000" y="2757900"/>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489" name="Google Shape;489;p58"/>
          <p:cNvSpPr txBox="1"/>
          <p:nvPr>
            <p:ph idx="8" type="subTitle"/>
          </p:nvPr>
        </p:nvSpPr>
        <p:spPr>
          <a:xfrm>
            <a:off x="6036075" y="3124819"/>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490" name="Google Shape;490;p58"/>
          <p:cNvSpPr txBox="1"/>
          <p:nvPr>
            <p:ph idx="9" type="subTitle"/>
          </p:nvPr>
        </p:nvSpPr>
        <p:spPr>
          <a:xfrm>
            <a:off x="666450" y="2757900"/>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491" name="Google Shape;491;p58"/>
          <p:cNvSpPr txBox="1"/>
          <p:nvPr>
            <p:ph idx="13" type="subTitle"/>
          </p:nvPr>
        </p:nvSpPr>
        <p:spPr>
          <a:xfrm>
            <a:off x="666525" y="3124819"/>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492" name="Google Shape;492;p58"/>
          <p:cNvSpPr txBox="1"/>
          <p:nvPr>
            <p:ph idx="14"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493" name="Google Shape;493;p58"/>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494" name="Google Shape;494;p58"/>
          <p:cNvSpPr txBox="1"/>
          <p:nvPr>
            <p:ph idx="15"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spTree>
      <p:nvGrpSpPr>
        <p:cNvPr id="495" name="Shape 495"/>
        <p:cNvGrpSpPr/>
        <p:nvPr/>
      </p:nvGrpSpPr>
      <p:grpSpPr>
        <a:xfrm>
          <a:off x="0" y="0"/>
          <a:ext cx="0" cy="0"/>
          <a:chOff x="0" y="0"/>
          <a:chExt cx="0" cy="0"/>
        </a:xfrm>
      </p:grpSpPr>
      <p:sp>
        <p:nvSpPr>
          <p:cNvPr id="496" name="Google Shape;496;p59"/>
          <p:cNvSpPr txBox="1"/>
          <p:nvPr>
            <p:ph idx="1" type="subTitle"/>
          </p:nvPr>
        </p:nvSpPr>
        <p:spPr>
          <a:xfrm>
            <a:off x="3416662" y="1827319"/>
            <a:ext cx="2261100" cy="930600"/>
          </a:xfrm>
          <a:prstGeom prst="rect">
            <a:avLst/>
          </a:prstGeom>
        </p:spPr>
        <p:txBody>
          <a:bodyPr anchorCtr="0" anchor="t" bIns="0" lIns="0" spcFirstLastPara="1" rIns="0" wrap="square" tIns="0">
            <a:noAutofit/>
          </a:bodyPr>
          <a:lstStyle>
            <a:lvl1pPr lvl="0" rtl="0">
              <a:spcBef>
                <a:spcPts val="0"/>
              </a:spcBef>
              <a:spcAft>
                <a:spcPts val="0"/>
              </a:spcAft>
              <a:buNone/>
              <a:defRPr sz="6000">
                <a:solidFill>
                  <a:schemeClr val="accent1"/>
                </a:solidFill>
              </a:defRPr>
            </a:lvl1pPr>
            <a:lvl2pPr lvl="1" rtl="0">
              <a:spcBef>
                <a:spcPts val="400"/>
              </a:spcBef>
              <a:spcAft>
                <a:spcPts val="0"/>
              </a:spcAft>
              <a:buNone/>
              <a:defRPr sz="6000">
                <a:solidFill>
                  <a:schemeClr val="accent1"/>
                </a:solidFill>
              </a:defRPr>
            </a:lvl2pPr>
            <a:lvl3pPr lvl="2" rtl="0">
              <a:spcBef>
                <a:spcPts val="400"/>
              </a:spcBef>
              <a:spcAft>
                <a:spcPts val="0"/>
              </a:spcAft>
              <a:buNone/>
              <a:defRPr sz="6000">
                <a:solidFill>
                  <a:schemeClr val="accent1"/>
                </a:solidFill>
              </a:defRPr>
            </a:lvl3pPr>
            <a:lvl4pPr lvl="3" rtl="0">
              <a:spcBef>
                <a:spcPts val="400"/>
              </a:spcBef>
              <a:spcAft>
                <a:spcPts val="0"/>
              </a:spcAft>
              <a:buNone/>
              <a:defRPr sz="6000">
                <a:solidFill>
                  <a:schemeClr val="accent1"/>
                </a:solidFill>
              </a:defRPr>
            </a:lvl4pPr>
            <a:lvl5pPr lvl="4" rtl="0">
              <a:spcBef>
                <a:spcPts val="400"/>
              </a:spcBef>
              <a:spcAft>
                <a:spcPts val="0"/>
              </a:spcAft>
              <a:buNone/>
              <a:defRPr sz="6000">
                <a:solidFill>
                  <a:schemeClr val="accent1"/>
                </a:solidFill>
              </a:defRPr>
            </a:lvl5pPr>
            <a:lvl6pPr lvl="5" rtl="0">
              <a:spcBef>
                <a:spcPts val="400"/>
              </a:spcBef>
              <a:spcAft>
                <a:spcPts val="0"/>
              </a:spcAft>
              <a:buNone/>
              <a:defRPr sz="6000">
                <a:solidFill>
                  <a:schemeClr val="accent1"/>
                </a:solidFill>
              </a:defRPr>
            </a:lvl6pPr>
            <a:lvl7pPr lvl="6" rtl="0">
              <a:spcBef>
                <a:spcPts val="400"/>
              </a:spcBef>
              <a:spcAft>
                <a:spcPts val="0"/>
              </a:spcAft>
              <a:buNone/>
              <a:defRPr sz="6000">
                <a:solidFill>
                  <a:schemeClr val="accent1"/>
                </a:solidFill>
              </a:defRPr>
            </a:lvl7pPr>
            <a:lvl8pPr lvl="7" rtl="0">
              <a:spcBef>
                <a:spcPts val="400"/>
              </a:spcBef>
              <a:spcAft>
                <a:spcPts val="0"/>
              </a:spcAft>
              <a:buNone/>
              <a:defRPr sz="6000">
                <a:solidFill>
                  <a:schemeClr val="accent1"/>
                </a:solidFill>
              </a:defRPr>
            </a:lvl8pPr>
            <a:lvl9pPr lvl="8" rtl="0">
              <a:spcBef>
                <a:spcPts val="400"/>
              </a:spcBef>
              <a:spcAft>
                <a:spcPts val="400"/>
              </a:spcAft>
              <a:buNone/>
              <a:defRPr sz="6000">
                <a:solidFill>
                  <a:schemeClr val="accent1"/>
                </a:solidFill>
              </a:defRPr>
            </a:lvl9pPr>
          </a:lstStyle>
          <a:p/>
        </p:txBody>
      </p:sp>
      <p:sp>
        <p:nvSpPr>
          <p:cNvPr id="497" name="Google Shape;497;p59"/>
          <p:cNvSpPr txBox="1"/>
          <p:nvPr>
            <p:ph idx="2" type="subTitle"/>
          </p:nvPr>
        </p:nvSpPr>
        <p:spPr>
          <a:xfrm>
            <a:off x="5979694" y="1827319"/>
            <a:ext cx="2261100" cy="930600"/>
          </a:xfrm>
          <a:prstGeom prst="rect">
            <a:avLst/>
          </a:prstGeom>
        </p:spPr>
        <p:txBody>
          <a:bodyPr anchorCtr="0" anchor="t" bIns="0" lIns="0" spcFirstLastPara="1" rIns="0" wrap="square" tIns="0">
            <a:noAutofit/>
          </a:bodyPr>
          <a:lstStyle>
            <a:lvl1pPr lvl="0" rtl="0">
              <a:spcBef>
                <a:spcPts val="0"/>
              </a:spcBef>
              <a:spcAft>
                <a:spcPts val="0"/>
              </a:spcAft>
              <a:buNone/>
              <a:defRPr sz="6000">
                <a:solidFill>
                  <a:schemeClr val="accent1"/>
                </a:solidFill>
              </a:defRPr>
            </a:lvl1pPr>
            <a:lvl2pPr lvl="1" rtl="0">
              <a:spcBef>
                <a:spcPts val="400"/>
              </a:spcBef>
              <a:spcAft>
                <a:spcPts val="0"/>
              </a:spcAft>
              <a:buNone/>
              <a:defRPr sz="6000">
                <a:solidFill>
                  <a:schemeClr val="accent1"/>
                </a:solidFill>
              </a:defRPr>
            </a:lvl2pPr>
            <a:lvl3pPr lvl="2" rtl="0">
              <a:spcBef>
                <a:spcPts val="400"/>
              </a:spcBef>
              <a:spcAft>
                <a:spcPts val="0"/>
              </a:spcAft>
              <a:buNone/>
              <a:defRPr sz="6000">
                <a:solidFill>
                  <a:schemeClr val="accent1"/>
                </a:solidFill>
              </a:defRPr>
            </a:lvl3pPr>
            <a:lvl4pPr lvl="3" rtl="0">
              <a:spcBef>
                <a:spcPts val="400"/>
              </a:spcBef>
              <a:spcAft>
                <a:spcPts val="0"/>
              </a:spcAft>
              <a:buNone/>
              <a:defRPr sz="6000">
                <a:solidFill>
                  <a:schemeClr val="accent1"/>
                </a:solidFill>
              </a:defRPr>
            </a:lvl4pPr>
            <a:lvl5pPr lvl="4" rtl="0">
              <a:spcBef>
                <a:spcPts val="400"/>
              </a:spcBef>
              <a:spcAft>
                <a:spcPts val="0"/>
              </a:spcAft>
              <a:buNone/>
              <a:defRPr sz="6000">
                <a:solidFill>
                  <a:schemeClr val="accent1"/>
                </a:solidFill>
              </a:defRPr>
            </a:lvl5pPr>
            <a:lvl6pPr lvl="5" rtl="0">
              <a:spcBef>
                <a:spcPts val="400"/>
              </a:spcBef>
              <a:spcAft>
                <a:spcPts val="0"/>
              </a:spcAft>
              <a:buNone/>
              <a:defRPr sz="6000">
                <a:solidFill>
                  <a:schemeClr val="accent1"/>
                </a:solidFill>
              </a:defRPr>
            </a:lvl6pPr>
            <a:lvl7pPr lvl="6" rtl="0">
              <a:spcBef>
                <a:spcPts val="400"/>
              </a:spcBef>
              <a:spcAft>
                <a:spcPts val="0"/>
              </a:spcAft>
              <a:buNone/>
              <a:defRPr sz="6000">
                <a:solidFill>
                  <a:schemeClr val="accent1"/>
                </a:solidFill>
              </a:defRPr>
            </a:lvl7pPr>
            <a:lvl8pPr lvl="7" rtl="0">
              <a:spcBef>
                <a:spcPts val="400"/>
              </a:spcBef>
              <a:spcAft>
                <a:spcPts val="0"/>
              </a:spcAft>
              <a:buNone/>
              <a:defRPr sz="6000">
                <a:solidFill>
                  <a:schemeClr val="accent1"/>
                </a:solidFill>
              </a:defRPr>
            </a:lvl8pPr>
            <a:lvl9pPr lvl="8" rtl="0">
              <a:spcBef>
                <a:spcPts val="400"/>
              </a:spcBef>
              <a:spcAft>
                <a:spcPts val="400"/>
              </a:spcAft>
              <a:buNone/>
              <a:defRPr sz="6000">
                <a:solidFill>
                  <a:schemeClr val="accent1"/>
                </a:solidFill>
              </a:defRPr>
            </a:lvl9pPr>
          </a:lstStyle>
          <a:p/>
        </p:txBody>
      </p:sp>
      <p:cxnSp>
        <p:nvCxnSpPr>
          <p:cNvPr id="498" name="Google Shape;498;p5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99" name="Google Shape;499;p59"/>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500" name="Google Shape;500;p5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01" name="Google Shape;501;p5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02" name="Google Shape;502;p59"/>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503" name="Google Shape;503;p59"/>
          <p:cNvSpPr txBox="1"/>
          <p:nvPr>
            <p:ph idx="4" type="subTitle"/>
          </p:nvPr>
        </p:nvSpPr>
        <p:spPr>
          <a:xfrm>
            <a:off x="665850" y="1947525"/>
            <a:ext cx="2387100" cy="20016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cxnSp>
        <p:nvCxnSpPr>
          <p:cNvPr id="504" name="Google Shape;504;p59"/>
          <p:cNvCxnSpPr/>
          <p:nvPr/>
        </p:nvCxnSpPr>
        <p:spPr>
          <a:xfrm>
            <a:off x="5914388" y="2758013"/>
            <a:ext cx="0" cy="1053600"/>
          </a:xfrm>
          <a:prstGeom prst="straightConnector1">
            <a:avLst/>
          </a:prstGeom>
          <a:noFill/>
          <a:ln cap="flat" cmpd="sng" w="9525">
            <a:solidFill>
              <a:schemeClr val="dk2"/>
            </a:solidFill>
            <a:prstDash val="dot"/>
            <a:round/>
            <a:headEnd len="med" w="med" type="none"/>
            <a:tailEnd len="med" w="med" type="none"/>
          </a:ln>
        </p:spPr>
      </p:cxnSp>
      <p:sp>
        <p:nvSpPr>
          <p:cNvPr id="505" name="Google Shape;505;p59"/>
          <p:cNvSpPr txBox="1"/>
          <p:nvPr>
            <p:ph idx="5" type="subTitle"/>
          </p:nvPr>
        </p:nvSpPr>
        <p:spPr>
          <a:xfrm>
            <a:off x="3465563" y="2758041"/>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506" name="Google Shape;506;p59"/>
          <p:cNvSpPr txBox="1"/>
          <p:nvPr>
            <p:ph idx="6" type="subTitle"/>
          </p:nvPr>
        </p:nvSpPr>
        <p:spPr>
          <a:xfrm>
            <a:off x="3465563" y="3124959"/>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507" name="Google Shape;507;p59"/>
          <p:cNvSpPr txBox="1"/>
          <p:nvPr>
            <p:ph idx="7" type="subTitle"/>
          </p:nvPr>
        </p:nvSpPr>
        <p:spPr>
          <a:xfrm>
            <a:off x="6038381" y="2758041"/>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508" name="Google Shape;508;p59"/>
          <p:cNvSpPr txBox="1"/>
          <p:nvPr>
            <p:ph idx="8" type="subTitle"/>
          </p:nvPr>
        </p:nvSpPr>
        <p:spPr>
          <a:xfrm>
            <a:off x="6038381" y="3124959"/>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509" name="Google Shape;509;p59"/>
          <p:cNvSpPr txBox="1"/>
          <p:nvPr>
            <p:ph idx="9"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510" name="Google Shape;510;p59"/>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511" name="Google Shape;511;p59"/>
          <p:cNvSpPr txBox="1"/>
          <p:nvPr>
            <p:ph idx="13"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spTree>
      <p:nvGrpSpPr>
        <p:cNvPr id="512" name="Shape 512"/>
        <p:cNvGrpSpPr/>
        <p:nvPr/>
      </p:nvGrpSpPr>
      <p:grpSpPr>
        <a:xfrm>
          <a:off x="0" y="0"/>
          <a:ext cx="0" cy="0"/>
          <a:chOff x="0" y="0"/>
          <a:chExt cx="0" cy="0"/>
        </a:xfrm>
      </p:grpSpPr>
      <p:cxnSp>
        <p:nvCxnSpPr>
          <p:cNvPr id="513" name="Google Shape;513;p6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514" name="Google Shape;514;p60"/>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515" name="Google Shape;515;p6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16" name="Google Shape;516;p6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17" name="Google Shape;517;p60"/>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518" name="Google Shape;518;p60"/>
          <p:cNvCxnSpPr/>
          <p:nvPr/>
        </p:nvCxnSpPr>
        <p:spPr>
          <a:xfrm>
            <a:off x="5914388" y="3329513"/>
            <a:ext cx="0" cy="1053600"/>
          </a:xfrm>
          <a:prstGeom prst="straightConnector1">
            <a:avLst/>
          </a:prstGeom>
          <a:noFill/>
          <a:ln cap="flat" cmpd="sng" w="9525">
            <a:solidFill>
              <a:schemeClr val="dk2"/>
            </a:solidFill>
            <a:prstDash val="dot"/>
            <a:round/>
            <a:headEnd len="med" w="med" type="none"/>
            <a:tailEnd len="med" w="med" type="none"/>
          </a:ln>
        </p:spPr>
      </p:cxnSp>
      <p:sp>
        <p:nvSpPr>
          <p:cNvPr id="519" name="Google Shape;519;p60"/>
          <p:cNvSpPr txBox="1"/>
          <p:nvPr>
            <p:ph idx="2" type="subTitle"/>
          </p:nvPr>
        </p:nvSpPr>
        <p:spPr>
          <a:xfrm>
            <a:off x="665850" y="1947525"/>
            <a:ext cx="2387100" cy="20016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520" name="Google Shape;520;p60"/>
          <p:cNvSpPr txBox="1"/>
          <p:nvPr>
            <p:ph idx="3" type="subTitle"/>
          </p:nvPr>
        </p:nvSpPr>
        <p:spPr>
          <a:xfrm>
            <a:off x="3465563" y="3329513"/>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521" name="Google Shape;521;p60"/>
          <p:cNvSpPr txBox="1"/>
          <p:nvPr>
            <p:ph idx="4" type="subTitle"/>
          </p:nvPr>
        </p:nvSpPr>
        <p:spPr>
          <a:xfrm>
            <a:off x="3465563" y="3696431"/>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522" name="Google Shape;522;p60"/>
          <p:cNvSpPr txBox="1"/>
          <p:nvPr>
            <p:ph idx="5" type="subTitle"/>
          </p:nvPr>
        </p:nvSpPr>
        <p:spPr>
          <a:xfrm>
            <a:off x="6038381" y="3329513"/>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523" name="Google Shape;523;p60"/>
          <p:cNvSpPr txBox="1"/>
          <p:nvPr>
            <p:ph idx="6" type="subTitle"/>
          </p:nvPr>
        </p:nvSpPr>
        <p:spPr>
          <a:xfrm>
            <a:off x="6038381" y="3696431"/>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524" name="Google Shape;524;p60"/>
          <p:cNvSpPr txBox="1"/>
          <p:nvPr>
            <p:ph idx="7"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525" name="Google Shape;525;p60"/>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526" name="Google Shape;526;p60"/>
          <p:cNvSpPr txBox="1"/>
          <p:nvPr>
            <p:ph idx="8"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527" name="Shape 527"/>
        <p:cNvGrpSpPr/>
        <p:nvPr/>
      </p:nvGrpSpPr>
      <p:grpSpPr>
        <a:xfrm>
          <a:off x="0" y="0"/>
          <a:ext cx="0" cy="0"/>
          <a:chOff x="0" y="0"/>
          <a:chExt cx="0" cy="0"/>
        </a:xfrm>
      </p:grpSpPr>
      <p:cxnSp>
        <p:nvCxnSpPr>
          <p:cNvPr id="528" name="Google Shape;528;p6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529" name="Google Shape;529;p61"/>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530" name="Google Shape;530;p6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31" name="Google Shape;531;p6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32" name="Google Shape;532;p61"/>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533" name="Google Shape;533;p61"/>
          <p:cNvSpPr txBox="1"/>
          <p:nvPr>
            <p:ph idx="2" type="subTitle"/>
          </p:nvPr>
        </p:nvSpPr>
        <p:spPr>
          <a:xfrm>
            <a:off x="665850" y="1947525"/>
            <a:ext cx="2387100" cy="20016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534" name="Google Shape;534;p61"/>
          <p:cNvSpPr txBox="1"/>
          <p:nvPr>
            <p:ph idx="3" type="subTitle"/>
          </p:nvPr>
        </p:nvSpPr>
        <p:spPr>
          <a:xfrm>
            <a:off x="6808678" y="2286319"/>
            <a:ext cx="685800" cy="396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535" name="Google Shape;535;p61"/>
          <p:cNvSpPr txBox="1"/>
          <p:nvPr>
            <p:ph idx="4" type="subTitle"/>
          </p:nvPr>
        </p:nvSpPr>
        <p:spPr>
          <a:xfrm>
            <a:off x="7713384" y="2286319"/>
            <a:ext cx="685800" cy="396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536" name="Google Shape;536;p61"/>
          <p:cNvSpPr txBox="1"/>
          <p:nvPr>
            <p:ph idx="5" type="subTitle"/>
          </p:nvPr>
        </p:nvSpPr>
        <p:spPr>
          <a:xfrm>
            <a:off x="6808678" y="2881220"/>
            <a:ext cx="685800" cy="396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537" name="Google Shape;537;p61"/>
          <p:cNvSpPr txBox="1"/>
          <p:nvPr>
            <p:ph idx="6" type="subTitle"/>
          </p:nvPr>
        </p:nvSpPr>
        <p:spPr>
          <a:xfrm>
            <a:off x="7713384" y="2881220"/>
            <a:ext cx="685800" cy="396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538" name="Google Shape;538;p61"/>
          <p:cNvSpPr txBox="1"/>
          <p:nvPr>
            <p:ph idx="7" type="subTitle"/>
          </p:nvPr>
        </p:nvSpPr>
        <p:spPr>
          <a:xfrm>
            <a:off x="6808678" y="3452645"/>
            <a:ext cx="685800" cy="396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539" name="Google Shape;539;p61"/>
          <p:cNvSpPr txBox="1"/>
          <p:nvPr>
            <p:ph idx="8" type="subTitle"/>
          </p:nvPr>
        </p:nvSpPr>
        <p:spPr>
          <a:xfrm>
            <a:off x="7713384" y="3452645"/>
            <a:ext cx="685800" cy="396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540" name="Google Shape;540;p61"/>
          <p:cNvSpPr txBox="1"/>
          <p:nvPr>
            <p:ph idx="9"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541" name="Google Shape;541;p61"/>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542" name="Google Shape;542;p61"/>
          <p:cNvSpPr txBox="1"/>
          <p:nvPr>
            <p:ph idx="13"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spTree>
      <p:nvGrpSpPr>
        <p:cNvPr id="543" name="Shape 543"/>
        <p:cNvGrpSpPr/>
        <p:nvPr/>
      </p:nvGrpSpPr>
      <p:grpSpPr>
        <a:xfrm>
          <a:off x="0" y="0"/>
          <a:ext cx="0" cy="0"/>
          <a:chOff x="0" y="0"/>
          <a:chExt cx="0" cy="0"/>
        </a:xfrm>
      </p:grpSpPr>
      <p:cxnSp>
        <p:nvCxnSpPr>
          <p:cNvPr id="544" name="Google Shape;544;p6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545" name="Google Shape;545;p62"/>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546" name="Google Shape;546;p6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47" name="Google Shape;547;p6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48" name="Google Shape;548;p62"/>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549" name="Google Shape;549;p62"/>
          <p:cNvSpPr txBox="1"/>
          <p:nvPr>
            <p:ph idx="2" type="subTitle"/>
          </p:nvPr>
        </p:nvSpPr>
        <p:spPr>
          <a:xfrm>
            <a:off x="6036038" y="2173950"/>
            <a:ext cx="2557800" cy="538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900"/>
            </a:lvl1pPr>
            <a:lvl2pPr lvl="1" rtl="0">
              <a:lnSpc>
                <a:spcPct val="140000"/>
              </a:lnSpc>
              <a:spcBef>
                <a:spcPts val="0"/>
              </a:spcBef>
              <a:spcAft>
                <a:spcPts val="0"/>
              </a:spcAft>
              <a:buNone/>
              <a:defRPr sz="900"/>
            </a:lvl2pPr>
            <a:lvl3pPr lvl="2" rtl="0">
              <a:lnSpc>
                <a:spcPct val="140000"/>
              </a:lnSpc>
              <a:spcBef>
                <a:spcPts val="0"/>
              </a:spcBef>
              <a:spcAft>
                <a:spcPts val="0"/>
              </a:spcAft>
              <a:buNone/>
              <a:defRPr sz="900"/>
            </a:lvl3pPr>
            <a:lvl4pPr lvl="3" rtl="0">
              <a:lnSpc>
                <a:spcPct val="140000"/>
              </a:lnSpc>
              <a:spcBef>
                <a:spcPts val="0"/>
              </a:spcBef>
              <a:spcAft>
                <a:spcPts val="0"/>
              </a:spcAft>
              <a:buNone/>
              <a:defRPr sz="900"/>
            </a:lvl4pPr>
            <a:lvl5pPr lvl="4" rtl="0">
              <a:lnSpc>
                <a:spcPct val="140000"/>
              </a:lnSpc>
              <a:spcBef>
                <a:spcPts val="0"/>
              </a:spcBef>
              <a:spcAft>
                <a:spcPts val="0"/>
              </a:spcAft>
              <a:buNone/>
              <a:defRPr sz="900"/>
            </a:lvl5pPr>
            <a:lvl6pPr lvl="5" rtl="0">
              <a:lnSpc>
                <a:spcPct val="140000"/>
              </a:lnSpc>
              <a:spcBef>
                <a:spcPts val="0"/>
              </a:spcBef>
              <a:spcAft>
                <a:spcPts val="0"/>
              </a:spcAft>
              <a:buNone/>
              <a:defRPr sz="900"/>
            </a:lvl6pPr>
            <a:lvl7pPr lvl="6" rtl="0">
              <a:lnSpc>
                <a:spcPct val="140000"/>
              </a:lnSpc>
              <a:spcBef>
                <a:spcPts val="0"/>
              </a:spcBef>
              <a:spcAft>
                <a:spcPts val="0"/>
              </a:spcAft>
              <a:buNone/>
              <a:defRPr sz="900"/>
            </a:lvl7pPr>
            <a:lvl8pPr lvl="7" rtl="0">
              <a:lnSpc>
                <a:spcPct val="140000"/>
              </a:lnSpc>
              <a:spcBef>
                <a:spcPts val="0"/>
              </a:spcBef>
              <a:spcAft>
                <a:spcPts val="0"/>
              </a:spcAft>
              <a:buNone/>
              <a:defRPr sz="900"/>
            </a:lvl8pPr>
            <a:lvl9pPr lvl="8" rtl="0">
              <a:lnSpc>
                <a:spcPct val="140000"/>
              </a:lnSpc>
              <a:spcBef>
                <a:spcPts val="0"/>
              </a:spcBef>
              <a:spcAft>
                <a:spcPts val="0"/>
              </a:spcAft>
              <a:buNone/>
              <a:defRPr sz="900"/>
            </a:lvl9pPr>
          </a:lstStyle>
          <a:p/>
        </p:txBody>
      </p:sp>
      <p:sp>
        <p:nvSpPr>
          <p:cNvPr id="550" name="Google Shape;550;p62"/>
          <p:cNvSpPr txBox="1"/>
          <p:nvPr>
            <p:ph idx="3" type="subTitle"/>
          </p:nvPr>
        </p:nvSpPr>
        <p:spPr>
          <a:xfrm>
            <a:off x="6036038" y="1905450"/>
            <a:ext cx="2557800" cy="249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9pPr>
          </a:lstStyle>
          <a:p/>
        </p:txBody>
      </p:sp>
      <p:sp>
        <p:nvSpPr>
          <p:cNvPr id="551" name="Google Shape;551;p62"/>
          <p:cNvSpPr txBox="1"/>
          <p:nvPr>
            <p:ph idx="4" type="subTitle"/>
          </p:nvPr>
        </p:nvSpPr>
        <p:spPr>
          <a:xfrm>
            <a:off x="6036038" y="3507600"/>
            <a:ext cx="2557800" cy="538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900"/>
            </a:lvl1pPr>
            <a:lvl2pPr lvl="1" rtl="0">
              <a:lnSpc>
                <a:spcPct val="140000"/>
              </a:lnSpc>
              <a:spcBef>
                <a:spcPts val="0"/>
              </a:spcBef>
              <a:spcAft>
                <a:spcPts val="0"/>
              </a:spcAft>
              <a:buNone/>
              <a:defRPr sz="900"/>
            </a:lvl2pPr>
            <a:lvl3pPr lvl="2" rtl="0">
              <a:lnSpc>
                <a:spcPct val="140000"/>
              </a:lnSpc>
              <a:spcBef>
                <a:spcPts val="0"/>
              </a:spcBef>
              <a:spcAft>
                <a:spcPts val="0"/>
              </a:spcAft>
              <a:buNone/>
              <a:defRPr sz="900"/>
            </a:lvl3pPr>
            <a:lvl4pPr lvl="3" rtl="0">
              <a:lnSpc>
                <a:spcPct val="140000"/>
              </a:lnSpc>
              <a:spcBef>
                <a:spcPts val="0"/>
              </a:spcBef>
              <a:spcAft>
                <a:spcPts val="0"/>
              </a:spcAft>
              <a:buNone/>
              <a:defRPr sz="900"/>
            </a:lvl4pPr>
            <a:lvl5pPr lvl="4" rtl="0">
              <a:lnSpc>
                <a:spcPct val="140000"/>
              </a:lnSpc>
              <a:spcBef>
                <a:spcPts val="0"/>
              </a:spcBef>
              <a:spcAft>
                <a:spcPts val="0"/>
              </a:spcAft>
              <a:buNone/>
              <a:defRPr sz="900"/>
            </a:lvl5pPr>
            <a:lvl6pPr lvl="5" rtl="0">
              <a:lnSpc>
                <a:spcPct val="140000"/>
              </a:lnSpc>
              <a:spcBef>
                <a:spcPts val="0"/>
              </a:spcBef>
              <a:spcAft>
                <a:spcPts val="0"/>
              </a:spcAft>
              <a:buNone/>
              <a:defRPr sz="900"/>
            </a:lvl6pPr>
            <a:lvl7pPr lvl="6" rtl="0">
              <a:lnSpc>
                <a:spcPct val="140000"/>
              </a:lnSpc>
              <a:spcBef>
                <a:spcPts val="0"/>
              </a:spcBef>
              <a:spcAft>
                <a:spcPts val="0"/>
              </a:spcAft>
              <a:buNone/>
              <a:defRPr sz="900"/>
            </a:lvl7pPr>
            <a:lvl8pPr lvl="7" rtl="0">
              <a:lnSpc>
                <a:spcPct val="140000"/>
              </a:lnSpc>
              <a:spcBef>
                <a:spcPts val="0"/>
              </a:spcBef>
              <a:spcAft>
                <a:spcPts val="0"/>
              </a:spcAft>
              <a:buNone/>
              <a:defRPr sz="900"/>
            </a:lvl8pPr>
            <a:lvl9pPr lvl="8" rtl="0">
              <a:lnSpc>
                <a:spcPct val="140000"/>
              </a:lnSpc>
              <a:spcBef>
                <a:spcPts val="0"/>
              </a:spcBef>
              <a:spcAft>
                <a:spcPts val="0"/>
              </a:spcAft>
              <a:buNone/>
              <a:defRPr sz="900"/>
            </a:lvl9pPr>
          </a:lstStyle>
          <a:p/>
        </p:txBody>
      </p:sp>
      <p:sp>
        <p:nvSpPr>
          <p:cNvPr id="552" name="Google Shape;552;p62"/>
          <p:cNvSpPr txBox="1"/>
          <p:nvPr>
            <p:ph idx="5" type="subTitle"/>
          </p:nvPr>
        </p:nvSpPr>
        <p:spPr>
          <a:xfrm>
            <a:off x="6036038" y="3239100"/>
            <a:ext cx="2557800" cy="249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1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9pPr>
          </a:lstStyle>
          <a:p/>
        </p:txBody>
      </p:sp>
      <p:sp>
        <p:nvSpPr>
          <p:cNvPr id="553" name="Google Shape;553;p62"/>
          <p:cNvSpPr/>
          <p:nvPr/>
        </p:nvSpPr>
        <p:spPr>
          <a:xfrm>
            <a:off x="667144"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4" name="Google Shape;554;p62"/>
          <p:cNvSpPr/>
          <p:nvPr/>
        </p:nvSpPr>
        <p:spPr>
          <a:xfrm>
            <a:off x="667144"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5" name="Google Shape;555;p62"/>
          <p:cNvSpPr/>
          <p:nvPr/>
        </p:nvSpPr>
        <p:spPr>
          <a:xfrm>
            <a:off x="667144"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6" name="Google Shape;556;p62"/>
          <p:cNvSpPr/>
          <p:nvPr/>
        </p:nvSpPr>
        <p:spPr>
          <a:xfrm>
            <a:off x="667144"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7" name="Google Shape;557;p62"/>
          <p:cNvSpPr/>
          <p:nvPr/>
        </p:nvSpPr>
        <p:spPr>
          <a:xfrm>
            <a:off x="667144"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8" name="Google Shape;558;p62"/>
          <p:cNvSpPr/>
          <p:nvPr/>
        </p:nvSpPr>
        <p:spPr>
          <a:xfrm>
            <a:off x="667144"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9" name="Google Shape;559;p62"/>
          <p:cNvSpPr/>
          <p:nvPr/>
        </p:nvSpPr>
        <p:spPr>
          <a:xfrm>
            <a:off x="667144"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0" name="Google Shape;560;p62"/>
          <p:cNvSpPr/>
          <p:nvPr/>
        </p:nvSpPr>
        <p:spPr>
          <a:xfrm>
            <a:off x="667144"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1" name="Google Shape;561;p62"/>
          <p:cNvSpPr/>
          <p:nvPr/>
        </p:nvSpPr>
        <p:spPr>
          <a:xfrm>
            <a:off x="667144"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2" name="Google Shape;562;p62"/>
          <p:cNvSpPr/>
          <p:nvPr/>
        </p:nvSpPr>
        <p:spPr>
          <a:xfrm>
            <a:off x="667144"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3" name="Google Shape;563;p62"/>
          <p:cNvSpPr/>
          <p:nvPr/>
        </p:nvSpPr>
        <p:spPr>
          <a:xfrm>
            <a:off x="1189500"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4" name="Google Shape;564;p62"/>
          <p:cNvSpPr/>
          <p:nvPr/>
        </p:nvSpPr>
        <p:spPr>
          <a:xfrm>
            <a:off x="1189500"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5" name="Google Shape;565;p62"/>
          <p:cNvSpPr/>
          <p:nvPr/>
        </p:nvSpPr>
        <p:spPr>
          <a:xfrm>
            <a:off x="1189500"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6" name="Google Shape;566;p62"/>
          <p:cNvSpPr/>
          <p:nvPr/>
        </p:nvSpPr>
        <p:spPr>
          <a:xfrm>
            <a:off x="1189500"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7" name="Google Shape;567;p62"/>
          <p:cNvSpPr/>
          <p:nvPr/>
        </p:nvSpPr>
        <p:spPr>
          <a:xfrm>
            <a:off x="1189500"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8" name="Google Shape;568;p62"/>
          <p:cNvSpPr/>
          <p:nvPr/>
        </p:nvSpPr>
        <p:spPr>
          <a:xfrm>
            <a:off x="1189500"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9" name="Google Shape;569;p62"/>
          <p:cNvSpPr/>
          <p:nvPr/>
        </p:nvSpPr>
        <p:spPr>
          <a:xfrm>
            <a:off x="1189500"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0" name="Google Shape;570;p62"/>
          <p:cNvSpPr/>
          <p:nvPr/>
        </p:nvSpPr>
        <p:spPr>
          <a:xfrm>
            <a:off x="1189500"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1" name="Google Shape;571;p62"/>
          <p:cNvSpPr/>
          <p:nvPr/>
        </p:nvSpPr>
        <p:spPr>
          <a:xfrm>
            <a:off x="1189500"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2" name="Google Shape;572;p62"/>
          <p:cNvSpPr/>
          <p:nvPr/>
        </p:nvSpPr>
        <p:spPr>
          <a:xfrm>
            <a:off x="1189500"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573" name="Google Shape;573;p62"/>
          <p:cNvSpPr/>
          <p:nvPr/>
        </p:nvSpPr>
        <p:spPr>
          <a:xfrm>
            <a:off x="1711856"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4" name="Google Shape;574;p62"/>
          <p:cNvSpPr/>
          <p:nvPr/>
        </p:nvSpPr>
        <p:spPr>
          <a:xfrm>
            <a:off x="1711856"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5" name="Google Shape;575;p62"/>
          <p:cNvSpPr/>
          <p:nvPr/>
        </p:nvSpPr>
        <p:spPr>
          <a:xfrm>
            <a:off x="1711856"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6" name="Google Shape;576;p62"/>
          <p:cNvSpPr/>
          <p:nvPr/>
        </p:nvSpPr>
        <p:spPr>
          <a:xfrm>
            <a:off x="1711856"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7" name="Google Shape;577;p62"/>
          <p:cNvSpPr/>
          <p:nvPr/>
        </p:nvSpPr>
        <p:spPr>
          <a:xfrm>
            <a:off x="1711856"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8" name="Google Shape;578;p62"/>
          <p:cNvSpPr/>
          <p:nvPr/>
        </p:nvSpPr>
        <p:spPr>
          <a:xfrm>
            <a:off x="1711856"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9" name="Google Shape;579;p62"/>
          <p:cNvSpPr/>
          <p:nvPr/>
        </p:nvSpPr>
        <p:spPr>
          <a:xfrm>
            <a:off x="1711856"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0" name="Google Shape;580;p62"/>
          <p:cNvSpPr/>
          <p:nvPr/>
        </p:nvSpPr>
        <p:spPr>
          <a:xfrm>
            <a:off x="1711856"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1" name="Google Shape;581;p62"/>
          <p:cNvSpPr/>
          <p:nvPr/>
        </p:nvSpPr>
        <p:spPr>
          <a:xfrm>
            <a:off x="1711856"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2" name="Google Shape;582;p62"/>
          <p:cNvSpPr/>
          <p:nvPr/>
        </p:nvSpPr>
        <p:spPr>
          <a:xfrm>
            <a:off x="1711856"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583" name="Google Shape;583;p62"/>
          <p:cNvSpPr/>
          <p:nvPr/>
        </p:nvSpPr>
        <p:spPr>
          <a:xfrm>
            <a:off x="2234213"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4" name="Google Shape;584;p62"/>
          <p:cNvSpPr/>
          <p:nvPr/>
        </p:nvSpPr>
        <p:spPr>
          <a:xfrm>
            <a:off x="2234213"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5" name="Google Shape;585;p62"/>
          <p:cNvSpPr/>
          <p:nvPr/>
        </p:nvSpPr>
        <p:spPr>
          <a:xfrm>
            <a:off x="2234213"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6" name="Google Shape;586;p62"/>
          <p:cNvSpPr/>
          <p:nvPr/>
        </p:nvSpPr>
        <p:spPr>
          <a:xfrm>
            <a:off x="2234213"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7" name="Google Shape;587;p62"/>
          <p:cNvSpPr/>
          <p:nvPr/>
        </p:nvSpPr>
        <p:spPr>
          <a:xfrm>
            <a:off x="2234213"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8" name="Google Shape;588;p62"/>
          <p:cNvSpPr/>
          <p:nvPr/>
        </p:nvSpPr>
        <p:spPr>
          <a:xfrm>
            <a:off x="2234213"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9" name="Google Shape;589;p62"/>
          <p:cNvSpPr/>
          <p:nvPr/>
        </p:nvSpPr>
        <p:spPr>
          <a:xfrm>
            <a:off x="2234213"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0" name="Google Shape;590;p62"/>
          <p:cNvSpPr/>
          <p:nvPr/>
        </p:nvSpPr>
        <p:spPr>
          <a:xfrm>
            <a:off x="2234213"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1" name="Google Shape;591;p62"/>
          <p:cNvSpPr/>
          <p:nvPr/>
        </p:nvSpPr>
        <p:spPr>
          <a:xfrm>
            <a:off x="2234213"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2" name="Google Shape;592;p62"/>
          <p:cNvSpPr/>
          <p:nvPr/>
        </p:nvSpPr>
        <p:spPr>
          <a:xfrm>
            <a:off x="2234213"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593" name="Google Shape;593;p62"/>
          <p:cNvSpPr/>
          <p:nvPr/>
        </p:nvSpPr>
        <p:spPr>
          <a:xfrm>
            <a:off x="2756569"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4" name="Google Shape;594;p62"/>
          <p:cNvSpPr/>
          <p:nvPr/>
        </p:nvSpPr>
        <p:spPr>
          <a:xfrm>
            <a:off x="2756569"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5" name="Google Shape;595;p62"/>
          <p:cNvSpPr/>
          <p:nvPr/>
        </p:nvSpPr>
        <p:spPr>
          <a:xfrm>
            <a:off x="2756569"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6" name="Google Shape;596;p62"/>
          <p:cNvSpPr/>
          <p:nvPr/>
        </p:nvSpPr>
        <p:spPr>
          <a:xfrm>
            <a:off x="2756569"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7" name="Google Shape;597;p62"/>
          <p:cNvSpPr/>
          <p:nvPr/>
        </p:nvSpPr>
        <p:spPr>
          <a:xfrm>
            <a:off x="2756569"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8" name="Google Shape;598;p62"/>
          <p:cNvSpPr/>
          <p:nvPr/>
        </p:nvSpPr>
        <p:spPr>
          <a:xfrm>
            <a:off x="2756569"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9" name="Google Shape;599;p62"/>
          <p:cNvSpPr/>
          <p:nvPr/>
        </p:nvSpPr>
        <p:spPr>
          <a:xfrm>
            <a:off x="2756569"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0" name="Google Shape;600;p62"/>
          <p:cNvSpPr/>
          <p:nvPr/>
        </p:nvSpPr>
        <p:spPr>
          <a:xfrm>
            <a:off x="2756569"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1" name="Google Shape;601;p62"/>
          <p:cNvSpPr/>
          <p:nvPr/>
        </p:nvSpPr>
        <p:spPr>
          <a:xfrm>
            <a:off x="2756569"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2" name="Google Shape;602;p62"/>
          <p:cNvSpPr/>
          <p:nvPr/>
        </p:nvSpPr>
        <p:spPr>
          <a:xfrm>
            <a:off x="2756569"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03" name="Google Shape;603;p62"/>
          <p:cNvSpPr/>
          <p:nvPr/>
        </p:nvSpPr>
        <p:spPr>
          <a:xfrm>
            <a:off x="3278925"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4" name="Google Shape;604;p62"/>
          <p:cNvSpPr/>
          <p:nvPr/>
        </p:nvSpPr>
        <p:spPr>
          <a:xfrm>
            <a:off x="3278925"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5" name="Google Shape;605;p62"/>
          <p:cNvSpPr/>
          <p:nvPr/>
        </p:nvSpPr>
        <p:spPr>
          <a:xfrm>
            <a:off x="3278925"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6" name="Google Shape;606;p62"/>
          <p:cNvSpPr/>
          <p:nvPr/>
        </p:nvSpPr>
        <p:spPr>
          <a:xfrm>
            <a:off x="3278925"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7" name="Google Shape;607;p62"/>
          <p:cNvSpPr/>
          <p:nvPr/>
        </p:nvSpPr>
        <p:spPr>
          <a:xfrm>
            <a:off x="3278925"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8" name="Google Shape;608;p62"/>
          <p:cNvSpPr/>
          <p:nvPr/>
        </p:nvSpPr>
        <p:spPr>
          <a:xfrm>
            <a:off x="3278925"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9" name="Google Shape;609;p62"/>
          <p:cNvSpPr/>
          <p:nvPr/>
        </p:nvSpPr>
        <p:spPr>
          <a:xfrm>
            <a:off x="3278925"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0" name="Google Shape;610;p62"/>
          <p:cNvSpPr/>
          <p:nvPr/>
        </p:nvSpPr>
        <p:spPr>
          <a:xfrm>
            <a:off x="3278925"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1" name="Google Shape;611;p62"/>
          <p:cNvSpPr/>
          <p:nvPr/>
        </p:nvSpPr>
        <p:spPr>
          <a:xfrm>
            <a:off x="3278925"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2" name="Google Shape;612;p62"/>
          <p:cNvSpPr/>
          <p:nvPr/>
        </p:nvSpPr>
        <p:spPr>
          <a:xfrm>
            <a:off x="3278925"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13" name="Google Shape;613;p62"/>
          <p:cNvSpPr/>
          <p:nvPr/>
        </p:nvSpPr>
        <p:spPr>
          <a:xfrm>
            <a:off x="3801281"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4" name="Google Shape;614;p62"/>
          <p:cNvSpPr/>
          <p:nvPr/>
        </p:nvSpPr>
        <p:spPr>
          <a:xfrm>
            <a:off x="3801281"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5" name="Google Shape;615;p62"/>
          <p:cNvSpPr/>
          <p:nvPr/>
        </p:nvSpPr>
        <p:spPr>
          <a:xfrm>
            <a:off x="3801281"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6" name="Google Shape;616;p62"/>
          <p:cNvSpPr/>
          <p:nvPr/>
        </p:nvSpPr>
        <p:spPr>
          <a:xfrm>
            <a:off x="3801281"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7" name="Google Shape;617;p62"/>
          <p:cNvSpPr/>
          <p:nvPr/>
        </p:nvSpPr>
        <p:spPr>
          <a:xfrm>
            <a:off x="3801281"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8" name="Google Shape;618;p62"/>
          <p:cNvSpPr/>
          <p:nvPr/>
        </p:nvSpPr>
        <p:spPr>
          <a:xfrm>
            <a:off x="3801281"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9" name="Google Shape;619;p62"/>
          <p:cNvSpPr/>
          <p:nvPr/>
        </p:nvSpPr>
        <p:spPr>
          <a:xfrm>
            <a:off x="3801281"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0" name="Google Shape;620;p62"/>
          <p:cNvSpPr/>
          <p:nvPr/>
        </p:nvSpPr>
        <p:spPr>
          <a:xfrm>
            <a:off x="3801281"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1" name="Google Shape;621;p62"/>
          <p:cNvSpPr/>
          <p:nvPr/>
        </p:nvSpPr>
        <p:spPr>
          <a:xfrm>
            <a:off x="3801281"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2" name="Google Shape;622;p62"/>
          <p:cNvSpPr/>
          <p:nvPr/>
        </p:nvSpPr>
        <p:spPr>
          <a:xfrm>
            <a:off x="3801281"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23" name="Google Shape;623;p62"/>
          <p:cNvSpPr/>
          <p:nvPr/>
        </p:nvSpPr>
        <p:spPr>
          <a:xfrm>
            <a:off x="4323638"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4" name="Google Shape;624;p62"/>
          <p:cNvSpPr/>
          <p:nvPr/>
        </p:nvSpPr>
        <p:spPr>
          <a:xfrm>
            <a:off x="4323638"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5" name="Google Shape;625;p62"/>
          <p:cNvSpPr/>
          <p:nvPr/>
        </p:nvSpPr>
        <p:spPr>
          <a:xfrm>
            <a:off x="4323638"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6" name="Google Shape;626;p62"/>
          <p:cNvSpPr/>
          <p:nvPr/>
        </p:nvSpPr>
        <p:spPr>
          <a:xfrm>
            <a:off x="4323638"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7" name="Google Shape;627;p62"/>
          <p:cNvSpPr/>
          <p:nvPr/>
        </p:nvSpPr>
        <p:spPr>
          <a:xfrm>
            <a:off x="4323638"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8" name="Google Shape;628;p62"/>
          <p:cNvSpPr/>
          <p:nvPr/>
        </p:nvSpPr>
        <p:spPr>
          <a:xfrm>
            <a:off x="4323638"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9" name="Google Shape;629;p62"/>
          <p:cNvSpPr/>
          <p:nvPr/>
        </p:nvSpPr>
        <p:spPr>
          <a:xfrm>
            <a:off x="4323638"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0" name="Google Shape;630;p62"/>
          <p:cNvSpPr/>
          <p:nvPr/>
        </p:nvSpPr>
        <p:spPr>
          <a:xfrm>
            <a:off x="4323638"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1" name="Google Shape;631;p62"/>
          <p:cNvSpPr/>
          <p:nvPr/>
        </p:nvSpPr>
        <p:spPr>
          <a:xfrm>
            <a:off x="4323638"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2" name="Google Shape;632;p62"/>
          <p:cNvSpPr/>
          <p:nvPr/>
        </p:nvSpPr>
        <p:spPr>
          <a:xfrm>
            <a:off x="4323638"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33" name="Google Shape;633;p62"/>
          <p:cNvSpPr/>
          <p:nvPr/>
        </p:nvSpPr>
        <p:spPr>
          <a:xfrm>
            <a:off x="4845994"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4" name="Google Shape;634;p62"/>
          <p:cNvSpPr/>
          <p:nvPr/>
        </p:nvSpPr>
        <p:spPr>
          <a:xfrm>
            <a:off x="4845994"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5" name="Google Shape;635;p62"/>
          <p:cNvSpPr/>
          <p:nvPr/>
        </p:nvSpPr>
        <p:spPr>
          <a:xfrm>
            <a:off x="4845994"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6" name="Google Shape;636;p62"/>
          <p:cNvSpPr/>
          <p:nvPr/>
        </p:nvSpPr>
        <p:spPr>
          <a:xfrm>
            <a:off x="4845994"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7" name="Google Shape;637;p62"/>
          <p:cNvSpPr/>
          <p:nvPr/>
        </p:nvSpPr>
        <p:spPr>
          <a:xfrm>
            <a:off x="4845994"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8" name="Google Shape;638;p62"/>
          <p:cNvSpPr/>
          <p:nvPr/>
        </p:nvSpPr>
        <p:spPr>
          <a:xfrm>
            <a:off x="4845994"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9" name="Google Shape;639;p62"/>
          <p:cNvSpPr/>
          <p:nvPr/>
        </p:nvSpPr>
        <p:spPr>
          <a:xfrm>
            <a:off x="4845994"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0" name="Google Shape;640;p62"/>
          <p:cNvSpPr/>
          <p:nvPr/>
        </p:nvSpPr>
        <p:spPr>
          <a:xfrm>
            <a:off x="4845994"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1" name="Google Shape;641;p62"/>
          <p:cNvSpPr/>
          <p:nvPr/>
        </p:nvSpPr>
        <p:spPr>
          <a:xfrm>
            <a:off x="4845994"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2" name="Google Shape;642;p62"/>
          <p:cNvSpPr/>
          <p:nvPr/>
        </p:nvSpPr>
        <p:spPr>
          <a:xfrm>
            <a:off x="4845994"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43" name="Google Shape;643;p62"/>
          <p:cNvSpPr/>
          <p:nvPr/>
        </p:nvSpPr>
        <p:spPr>
          <a:xfrm>
            <a:off x="5368350"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4" name="Google Shape;644;p62"/>
          <p:cNvSpPr/>
          <p:nvPr/>
        </p:nvSpPr>
        <p:spPr>
          <a:xfrm>
            <a:off x="5368350"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5" name="Google Shape;645;p62"/>
          <p:cNvSpPr/>
          <p:nvPr/>
        </p:nvSpPr>
        <p:spPr>
          <a:xfrm>
            <a:off x="5368350"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6" name="Google Shape;646;p62"/>
          <p:cNvSpPr/>
          <p:nvPr/>
        </p:nvSpPr>
        <p:spPr>
          <a:xfrm>
            <a:off x="5368350"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7" name="Google Shape;647;p62"/>
          <p:cNvSpPr/>
          <p:nvPr/>
        </p:nvSpPr>
        <p:spPr>
          <a:xfrm>
            <a:off x="5368350"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8" name="Google Shape;648;p62"/>
          <p:cNvSpPr/>
          <p:nvPr/>
        </p:nvSpPr>
        <p:spPr>
          <a:xfrm>
            <a:off x="5368350"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9" name="Google Shape;649;p62"/>
          <p:cNvSpPr/>
          <p:nvPr/>
        </p:nvSpPr>
        <p:spPr>
          <a:xfrm>
            <a:off x="5368350"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0" name="Google Shape;650;p62"/>
          <p:cNvSpPr/>
          <p:nvPr/>
        </p:nvSpPr>
        <p:spPr>
          <a:xfrm>
            <a:off x="5368350"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1" name="Google Shape;651;p62"/>
          <p:cNvSpPr/>
          <p:nvPr/>
        </p:nvSpPr>
        <p:spPr>
          <a:xfrm>
            <a:off x="5368350"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2" name="Google Shape;652;p62"/>
          <p:cNvSpPr/>
          <p:nvPr/>
        </p:nvSpPr>
        <p:spPr>
          <a:xfrm>
            <a:off x="5368350"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53" name="Google Shape;653;p62"/>
          <p:cNvSpPr/>
          <p:nvPr/>
        </p:nvSpPr>
        <p:spPr>
          <a:xfrm>
            <a:off x="667144"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4" name="Google Shape;654;p62"/>
          <p:cNvSpPr/>
          <p:nvPr/>
        </p:nvSpPr>
        <p:spPr>
          <a:xfrm>
            <a:off x="667144"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5" name="Google Shape;655;p62"/>
          <p:cNvSpPr/>
          <p:nvPr/>
        </p:nvSpPr>
        <p:spPr>
          <a:xfrm>
            <a:off x="667144"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6" name="Google Shape;656;p62"/>
          <p:cNvSpPr/>
          <p:nvPr/>
        </p:nvSpPr>
        <p:spPr>
          <a:xfrm>
            <a:off x="667144"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7" name="Google Shape;657;p62"/>
          <p:cNvSpPr/>
          <p:nvPr/>
        </p:nvSpPr>
        <p:spPr>
          <a:xfrm>
            <a:off x="667144"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8" name="Google Shape;658;p62"/>
          <p:cNvSpPr/>
          <p:nvPr/>
        </p:nvSpPr>
        <p:spPr>
          <a:xfrm>
            <a:off x="667144"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9" name="Google Shape;659;p62"/>
          <p:cNvSpPr/>
          <p:nvPr/>
        </p:nvSpPr>
        <p:spPr>
          <a:xfrm>
            <a:off x="667144"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0" name="Google Shape;660;p62"/>
          <p:cNvSpPr/>
          <p:nvPr/>
        </p:nvSpPr>
        <p:spPr>
          <a:xfrm>
            <a:off x="667144"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1" name="Google Shape;661;p62"/>
          <p:cNvSpPr/>
          <p:nvPr/>
        </p:nvSpPr>
        <p:spPr>
          <a:xfrm>
            <a:off x="667144"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2" name="Google Shape;662;p62"/>
          <p:cNvSpPr/>
          <p:nvPr/>
        </p:nvSpPr>
        <p:spPr>
          <a:xfrm>
            <a:off x="667144"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63" name="Google Shape;663;p62"/>
          <p:cNvSpPr/>
          <p:nvPr/>
        </p:nvSpPr>
        <p:spPr>
          <a:xfrm>
            <a:off x="1189500"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4" name="Google Shape;664;p62"/>
          <p:cNvSpPr/>
          <p:nvPr/>
        </p:nvSpPr>
        <p:spPr>
          <a:xfrm>
            <a:off x="1189500"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5" name="Google Shape;665;p62"/>
          <p:cNvSpPr/>
          <p:nvPr/>
        </p:nvSpPr>
        <p:spPr>
          <a:xfrm>
            <a:off x="1189500"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6" name="Google Shape;666;p62"/>
          <p:cNvSpPr/>
          <p:nvPr/>
        </p:nvSpPr>
        <p:spPr>
          <a:xfrm>
            <a:off x="1189500"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7" name="Google Shape;667;p62"/>
          <p:cNvSpPr/>
          <p:nvPr/>
        </p:nvSpPr>
        <p:spPr>
          <a:xfrm>
            <a:off x="1189500"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8" name="Google Shape;668;p62"/>
          <p:cNvSpPr/>
          <p:nvPr/>
        </p:nvSpPr>
        <p:spPr>
          <a:xfrm>
            <a:off x="1189500"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9" name="Google Shape;669;p62"/>
          <p:cNvSpPr/>
          <p:nvPr/>
        </p:nvSpPr>
        <p:spPr>
          <a:xfrm>
            <a:off x="1189500"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0" name="Google Shape;670;p62"/>
          <p:cNvSpPr/>
          <p:nvPr/>
        </p:nvSpPr>
        <p:spPr>
          <a:xfrm>
            <a:off x="1189500"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1" name="Google Shape;671;p62"/>
          <p:cNvSpPr/>
          <p:nvPr/>
        </p:nvSpPr>
        <p:spPr>
          <a:xfrm>
            <a:off x="1189500"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2" name="Google Shape;672;p62"/>
          <p:cNvSpPr/>
          <p:nvPr/>
        </p:nvSpPr>
        <p:spPr>
          <a:xfrm>
            <a:off x="1189500"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73" name="Google Shape;673;p62"/>
          <p:cNvSpPr/>
          <p:nvPr/>
        </p:nvSpPr>
        <p:spPr>
          <a:xfrm>
            <a:off x="1711856"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4" name="Google Shape;674;p62"/>
          <p:cNvSpPr/>
          <p:nvPr/>
        </p:nvSpPr>
        <p:spPr>
          <a:xfrm>
            <a:off x="1711856"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5" name="Google Shape;675;p62"/>
          <p:cNvSpPr/>
          <p:nvPr/>
        </p:nvSpPr>
        <p:spPr>
          <a:xfrm>
            <a:off x="1711856"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6" name="Google Shape;676;p62"/>
          <p:cNvSpPr/>
          <p:nvPr/>
        </p:nvSpPr>
        <p:spPr>
          <a:xfrm>
            <a:off x="1711856"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7" name="Google Shape;677;p62"/>
          <p:cNvSpPr/>
          <p:nvPr/>
        </p:nvSpPr>
        <p:spPr>
          <a:xfrm>
            <a:off x="1711856"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8" name="Google Shape;678;p62"/>
          <p:cNvSpPr/>
          <p:nvPr/>
        </p:nvSpPr>
        <p:spPr>
          <a:xfrm>
            <a:off x="1711856"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9" name="Google Shape;679;p62"/>
          <p:cNvSpPr/>
          <p:nvPr/>
        </p:nvSpPr>
        <p:spPr>
          <a:xfrm>
            <a:off x="1711856"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0" name="Google Shape;680;p62"/>
          <p:cNvSpPr/>
          <p:nvPr/>
        </p:nvSpPr>
        <p:spPr>
          <a:xfrm>
            <a:off x="1711856"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1" name="Google Shape;681;p62"/>
          <p:cNvSpPr/>
          <p:nvPr/>
        </p:nvSpPr>
        <p:spPr>
          <a:xfrm>
            <a:off x="1711856"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2" name="Google Shape;682;p62"/>
          <p:cNvSpPr/>
          <p:nvPr/>
        </p:nvSpPr>
        <p:spPr>
          <a:xfrm>
            <a:off x="1711856"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83" name="Google Shape;683;p62"/>
          <p:cNvSpPr/>
          <p:nvPr/>
        </p:nvSpPr>
        <p:spPr>
          <a:xfrm>
            <a:off x="2234213"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4" name="Google Shape;684;p62"/>
          <p:cNvSpPr/>
          <p:nvPr/>
        </p:nvSpPr>
        <p:spPr>
          <a:xfrm>
            <a:off x="2234213"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5" name="Google Shape;685;p62"/>
          <p:cNvSpPr/>
          <p:nvPr/>
        </p:nvSpPr>
        <p:spPr>
          <a:xfrm>
            <a:off x="2234213"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6" name="Google Shape;686;p62"/>
          <p:cNvSpPr/>
          <p:nvPr/>
        </p:nvSpPr>
        <p:spPr>
          <a:xfrm>
            <a:off x="2234213"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7" name="Google Shape;687;p62"/>
          <p:cNvSpPr/>
          <p:nvPr/>
        </p:nvSpPr>
        <p:spPr>
          <a:xfrm>
            <a:off x="2234213"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8" name="Google Shape;688;p62"/>
          <p:cNvSpPr/>
          <p:nvPr/>
        </p:nvSpPr>
        <p:spPr>
          <a:xfrm>
            <a:off x="2234213"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9" name="Google Shape;689;p62"/>
          <p:cNvSpPr/>
          <p:nvPr/>
        </p:nvSpPr>
        <p:spPr>
          <a:xfrm>
            <a:off x="2234213"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0" name="Google Shape;690;p62"/>
          <p:cNvSpPr/>
          <p:nvPr/>
        </p:nvSpPr>
        <p:spPr>
          <a:xfrm>
            <a:off x="2234213"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1" name="Google Shape;691;p62"/>
          <p:cNvSpPr/>
          <p:nvPr/>
        </p:nvSpPr>
        <p:spPr>
          <a:xfrm>
            <a:off x="2234213"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2" name="Google Shape;692;p62"/>
          <p:cNvSpPr/>
          <p:nvPr/>
        </p:nvSpPr>
        <p:spPr>
          <a:xfrm>
            <a:off x="2234213"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93" name="Google Shape;693;p62"/>
          <p:cNvSpPr/>
          <p:nvPr/>
        </p:nvSpPr>
        <p:spPr>
          <a:xfrm>
            <a:off x="2756569"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4" name="Google Shape;694;p62"/>
          <p:cNvSpPr/>
          <p:nvPr/>
        </p:nvSpPr>
        <p:spPr>
          <a:xfrm>
            <a:off x="2756569"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5" name="Google Shape;695;p62"/>
          <p:cNvSpPr/>
          <p:nvPr/>
        </p:nvSpPr>
        <p:spPr>
          <a:xfrm>
            <a:off x="2756569"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6" name="Google Shape;696;p62"/>
          <p:cNvSpPr/>
          <p:nvPr/>
        </p:nvSpPr>
        <p:spPr>
          <a:xfrm>
            <a:off x="2756569"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7" name="Google Shape;697;p62"/>
          <p:cNvSpPr/>
          <p:nvPr/>
        </p:nvSpPr>
        <p:spPr>
          <a:xfrm>
            <a:off x="2756569"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8" name="Google Shape;698;p62"/>
          <p:cNvSpPr/>
          <p:nvPr/>
        </p:nvSpPr>
        <p:spPr>
          <a:xfrm>
            <a:off x="2756569"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9" name="Google Shape;699;p62"/>
          <p:cNvSpPr/>
          <p:nvPr/>
        </p:nvSpPr>
        <p:spPr>
          <a:xfrm>
            <a:off x="2756569"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0" name="Google Shape;700;p62"/>
          <p:cNvSpPr/>
          <p:nvPr/>
        </p:nvSpPr>
        <p:spPr>
          <a:xfrm>
            <a:off x="2756569"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1" name="Google Shape;701;p62"/>
          <p:cNvSpPr/>
          <p:nvPr/>
        </p:nvSpPr>
        <p:spPr>
          <a:xfrm>
            <a:off x="2756569"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2" name="Google Shape;702;p62"/>
          <p:cNvSpPr/>
          <p:nvPr/>
        </p:nvSpPr>
        <p:spPr>
          <a:xfrm>
            <a:off x="2756569"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703" name="Google Shape;703;p62"/>
          <p:cNvSpPr/>
          <p:nvPr/>
        </p:nvSpPr>
        <p:spPr>
          <a:xfrm>
            <a:off x="3278925"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4" name="Google Shape;704;p62"/>
          <p:cNvSpPr/>
          <p:nvPr/>
        </p:nvSpPr>
        <p:spPr>
          <a:xfrm>
            <a:off x="3278925"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5" name="Google Shape;705;p62"/>
          <p:cNvSpPr/>
          <p:nvPr/>
        </p:nvSpPr>
        <p:spPr>
          <a:xfrm>
            <a:off x="3278925"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6" name="Google Shape;706;p62"/>
          <p:cNvSpPr/>
          <p:nvPr/>
        </p:nvSpPr>
        <p:spPr>
          <a:xfrm>
            <a:off x="3278925"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7" name="Google Shape;707;p62"/>
          <p:cNvSpPr/>
          <p:nvPr/>
        </p:nvSpPr>
        <p:spPr>
          <a:xfrm>
            <a:off x="3278925"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8" name="Google Shape;708;p62"/>
          <p:cNvSpPr/>
          <p:nvPr/>
        </p:nvSpPr>
        <p:spPr>
          <a:xfrm>
            <a:off x="3278925"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9" name="Google Shape;709;p62"/>
          <p:cNvSpPr/>
          <p:nvPr/>
        </p:nvSpPr>
        <p:spPr>
          <a:xfrm>
            <a:off x="3278925"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0" name="Google Shape;710;p62"/>
          <p:cNvSpPr/>
          <p:nvPr/>
        </p:nvSpPr>
        <p:spPr>
          <a:xfrm>
            <a:off x="3278925"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1" name="Google Shape;711;p62"/>
          <p:cNvSpPr/>
          <p:nvPr/>
        </p:nvSpPr>
        <p:spPr>
          <a:xfrm>
            <a:off x="3278925"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2" name="Google Shape;712;p62"/>
          <p:cNvSpPr/>
          <p:nvPr/>
        </p:nvSpPr>
        <p:spPr>
          <a:xfrm>
            <a:off x="3278925"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713" name="Google Shape;713;p62"/>
          <p:cNvSpPr/>
          <p:nvPr/>
        </p:nvSpPr>
        <p:spPr>
          <a:xfrm>
            <a:off x="3801281"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4" name="Google Shape;714;p62"/>
          <p:cNvSpPr/>
          <p:nvPr/>
        </p:nvSpPr>
        <p:spPr>
          <a:xfrm>
            <a:off x="3801281"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5" name="Google Shape;715;p62"/>
          <p:cNvSpPr/>
          <p:nvPr/>
        </p:nvSpPr>
        <p:spPr>
          <a:xfrm>
            <a:off x="3801281"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6" name="Google Shape;716;p62"/>
          <p:cNvSpPr/>
          <p:nvPr/>
        </p:nvSpPr>
        <p:spPr>
          <a:xfrm>
            <a:off x="3801281"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7" name="Google Shape;717;p62"/>
          <p:cNvSpPr/>
          <p:nvPr/>
        </p:nvSpPr>
        <p:spPr>
          <a:xfrm>
            <a:off x="3801281"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8" name="Google Shape;718;p62"/>
          <p:cNvSpPr/>
          <p:nvPr/>
        </p:nvSpPr>
        <p:spPr>
          <a:xfrm>
            <a:off x="3801281"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9" name="Google Shape;719;p62"/>
          <p:cNvSpPr/>
          <p:nvPr/>
        </p:nvSpPr>
        <p:spPr>
          <a:xfrm>
            <a:off x="3801281"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0" name="Google Shape;720;p62"/>
          <p:cNvSpPr/>
          <p:nvPr/>
        </p:nvSpPr>
        <p:spPr>
          <a:xfrm>
            <a:off x="3801281"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1" name="Google Shape;721;p62"/>
          <p:cNvSpPr/>
          <p:nvPr/>
        </p:nvSpPr>
        <p:spPr>
          <a:xfrm>
            <a:off x="3801281"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2" name="Google Shape;722;p62"/>
          <p:cNvSpPr/>
          <p:nvPr/>
        </p:nvSpPr>
        <p:spPr>
          <a:xfrm>
            <a:off x="3801281"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723" name="Google Shape;723;p62"/>
          <p:cNvSpPr/>
          <p:nvPr/>
        </p:nvSpPr>
        <p:spPr>
          <a:xfrm>
            <a:off x="4323638"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4" name="Google Shape;724;p62"/>
          <p:cNvSpPr/>
          <p:nvPr/>
        </p:nvSpPr>
        <p:spPr>
          <a:xfrm>
            <a:off x="4323638"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5" name="Google Shape;725;p62"/>
          <p:cNvSpPr/>
          <p:nvPr/>
        </p:nvSpPr>
        <p:spPr>
          <a:xfrm>
            <a:off x="4323638"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6" name="Google Shape;726;p62"/>
          <p:cNvSpPr/>
          <p:nvPr/>
        </p:nvSpPr>
        <p:spPr>
          <a:xfrm>
            <a:off x="4323638"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7" name="Google Shape;727;p62"/>
          <p:cNvSpPr/>
          <p:nvPr/>
        </p:nvSpPr>
        <p:spPr>
          <a:xfrm>
            <a:off x="4323638"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8" name="Google Shape;728;p62"/>
          <p:cNvSpPr/>
          <p:nvPr/>
        </p:nvSpPr>
        <p:spPr>
          <a:xfrm>
            <a:off x="4323638"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9" name="Google Shape;729;p62"/>
          <p:cNvSpPr/>
          <p:nvPr/>
        </p:nvSpPr>
        <p:spPr>
          <a:xfrm>
            <a:off x="4323638"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0" name="Google Shape;730;p62"/>
          <p:cNvSpPr/>
          <p:nvPr/>
        </p:nvSpPr>
        <p:spPr>
          <a:xfrm>
            <a:off x="4323638"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1" name="Google Shape;731;p62"/>
          <p:cNvSpPr/>
          <p:nvPr/>
        </p:nvSpPr>
        <p:spPr>
          <a:xfrm>
            <a:off x="4323638"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2" name="Google Shape;732;p62"/>
          <p:cNvSpPr/>
          <p:nvPr/>
        </p:nvSpPr>
        <p:spPr>
          <a:xfrm>
            <a:off x="4323638"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733" name="Google Shape;733;p62"/>
          <p:cNvSpPr/>
          <p:nvPr/>
        </p:nvSpPr>
        <p:spPr>
          <a:xfrm>
            <a:off x="4845994"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4" name="Google Shape;734;p62"/>
          <p:cNvSpPr/>
          <p:nvPr/>
        </p:nvSpPr>
        <p:spPr>
          <a:xfrm>
            <a:off x="4845994"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5" name="Google Shape;735;p62"/>
          <p:cNvSpPr/>
          <p:nvPr/>
        </p:nvSpPr>
        <p:spPr>
          <a:xfrm>
            <a:off x="4845994"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6" name="Google Shape;736;p62"/>
          <p:cNvSpPr/>
          <p:nvPr/>
        </p:nvSpPr>
        <p:spPr>
          <a:xfrm>
            <a:off x="4845994"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7" name="Google Shape;737;p62"/>
          <p:cNvSpPr/>
          <p:nvPr/>
        </p:nvSpPr>
        <p:spPr>
          <a:xfrm>
            <a:off x="4845994"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8" name="Google Shape;738;p62"/>
          <p:cNvSpPr/>
          <p:nvPr/>
        </p:nvSpPr>
        <p:spPr>
          <a:xfrm>
            <a:off x="4845994"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9" name="Google Shape;739;p62"/>
          <p:cNvSpPr/>
          <p:nvPr/>
        </p:nvSpPr>
        <p:spPr>
          <a:xfrm>
            <a:off x="4845994"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40" name="Google Shape;740;p62"/>
          <p:cNvSpPr/>
          <p:nvPr/>
        </p:nvSpPr>
        <p:spPr>
          <a:xfrm>
            <a:off x="4845994"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41" name="Google Shape;741;p62"/>
          <p:cNvSpPr/>
          <p:nvPr/>
        </p:nvSpPr>
        <p:spPr>
          <a:xfrm>
            <a:off x="4845994"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42" name="Google Shape;742;p62"/>
          <p:cNvSpPr/>
          <p:nvPr/>
        </p:nvSpPr>
        <p:spPr>
          <a:xfrm>
            <a:off x="4845994"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743" name="Google Shape;743;p62"/>
          <p:cNvSpPr/>
          <p:nvPr/>
        </p:nvSpPr>
        <p:spPr>
          <a:xfrm>
            <a:off x="5368350"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44" name="Google Shape;744;p62"/>
          <p:cNvSpPr/>
          <p:nvPr/>
        </p:nvSpPr>
        <p:spPr>
          <a:xfrm>
            <a:off x="5368350"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45" name="Google Shape;745;p62"/>
          <p:cNvSpPr/>
          <p:nvPr/>
        </p:nvSpPr>
        <p:spPr>
          <a:xfrm>
            <a:off x="5368350"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46" name="Google Shape;746;p62"/>
          <p:cNvSpPr/>
          <p:nvPr/>
        </p:nvSpPr>
        <p:spPr>
          <a:xfrm>
            <a:off x="5368350"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47" name="Google Shape;747;p62"/>
          <p:cNvSpPr/>
          <p:nvPr/>
        </p:nvSpPr>
        <p:spPr>
          <a:xfrm>
            <a:off x="5368350"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48" name="Google Shape;748;p62"/>
          <p:cNvSpPr/>
          <p:nvPr/>
        </p:nvSpPr>
        <p:spPr>
          <a:xfrm>
            <a:off x="5368350"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49" name="Google Shape;749;p62"/>
          <p:cNvSpPr/>
          <p:nvPr/>
        </p:nvSpPr>
        <p:spPr>
          <a:xfrm>
            <a:off x="5368350"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50" name="Google Shape;750;p62"/>
          <p:cNvSpPr/>
          <p:nvPr/>
        </p:nvSpPr>
        <p:spPr>
          <a:xfrm>
            <a:off x="5368350"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51" name="Google Shape;751;p62"/>
          <p:cNvSpPr/>
          <p:nvPr/>
        </p:nvSpPr>
        <p:spPr>
          <a:xfrm>
            <a:off x="5368350"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52" name="Google Shape;752;p62"/>
          <p:cNvSpPr/>
          <p:nvPr/>
        </p:nvSpPr>
        <p:spPr>
          <a:xfrm>
            <a:off x="5368350"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753" name="Google Shape;753;p62"/>
          <p:cNvSpPr txBox="1"/>
          <p:nvPr>
            <p:ph idx="6"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754" name="Google Shape;754;p62"/>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755" name="Google Shape;755;p62"/>
          <p:cNvSpPr txBox="1"/>
          <p:nvPr>
            <p:ph idx="7"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spTree>
      <p:nvGrpSpPr>
        <p:cNvPr id="756" name="Shape 756"/>
        <p:cNvGrpSpPr/>
        <p:nvPr/>
      </p:nvGrpSpPr>
      <p:grpSpPr>
        <a:xfrm>
          <a:off x="0" y="0"/>
          <a:ext cx="0" cy="0"/>
          <a:chOff x="0" y="0"/>
          <a:chExt cx="0" cy="0"/>
        </a:xfrm>
      </p:grpSpPr>
      <p:cxnSp>
        <p:nvCxnSpPr>
          <p:cNvPr id="757" name="Google Shape;757;p6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758" name="Google Shape;758;p63"/>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759" name="Google Shape;759;p6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60" name="Google Shape;760;p6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761" name="Google Shape;761;p63"/>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762" name="Google Shape;762;p63"/>
          <p:cNvCxnSpPr/>
          <p:nvPr/>
        </p:nvCxnSpPr>
        <p:spPr>
          <a:xfrm>
            <a:off x="3230700" y="2082713"/>
            <a:ext cx="0" cy="1726800"/>
          </a:xfrm>
          <a:prstGeom prst="straightConnector1">
            <a:avLst/>
          </a:prstGeom>
          <a:noFill/>
          <a:ln cap="flat" cmpd="sng" w="9525">
            <a:solidFill>
              <a:schemeClr val="dk2"/>
            </a:solidFill>
            <a:prstDash val="dot"/>
            <a:round/>
            <a:headEnd len="med" w="med" type="none"/>
            <a:tailEnd len="med" w="med" type="none"/>
          </a:ln>
        </p:spPr>
      </p:cxnSp>
      <p:cxnSp>
        <p:nvCxnSpPr>
          <p:cNvPr id="763" name="Google Shape;763;p63"/>
          <p:cNvCxnSpPr/>
          <p:nvPr/>
        </p:nvCxnSpPr>
        <p:spPr>
          <a:xfrm>
            <a:off x="5917913" y="2082713"/>
            <a:ext cx="0" cy="1726800"/>
          </a:xfrm>
          <a:prstGeom prst="straightConnector1">
            <a:avLst/>
          </a:prstGeom>
          <a:noFill/>
          <a:ln cap="flat" cmpd="sng" w="9525">
            <a:solidFill>
              <a:schemeClr val="dk2"/>
            </a:solidFill>
            <a:prstDash val="dot"/>
            <a:round/>
            <a:headEnd len="med" w="med" type="none"/>
            <a:tailEnd len="med" w="med" type="none"/>
          </a:ln>
        </p:spPr>
      </p:cxnSp>
      <p:sp>
        <p:nvSpPr>
          <p:cNvPr id="764" name="Google Shape;764;p63"/>
          <p:cNvSpPr txBox="1"/>
          <p:nvPr>
            <p:ph idx="2" type="subTitle"/>
          </p:nvPr>
        </p:nvSpPr>
        <p:spPr>
          <a:xfrm>
            <a:off x="855694" y="3510788"/>
            <a:ext cx="20628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765" name="Google Shape;765;p63"/>
          <p:cNvSpPr txBox="1"/>
          <p:nvPr>
            <p:ph idx="3" type="subTitle"/>
          </p:nvPr>
        </p:nvSpPr>
        <p:spPr>
          <a:xfrm>
            <a:off x="855694" y="2110282"/>
            <a:ext cx="2062800" cy="1161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p:txBody>
      </p:sp>
      <p:sp>
        <p:nvSpPr>
          <p:cNvPr id="766" name="Google Shape;766;p63"/>
          <p:cNvSpPr txBox="1"/>
          <p:nvPr>
            <p:ph idx="4" type="subTitle"/>
          </p:nvPr>
        </p:nvSpPr>
        <p:spPr>
          <a:xfrm>
            <a:off x="3542906" y="2110282"/>
            <a:ext cx="2062800" cy="1161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p:txBody>
      </p:sp>
      <p:sp>
        <p:nvSpPr>
          <p:cNvPr id="767" name="Google Shape;767;p63"/>
          <p:cNvSpPr txBox="1"/>
          <p:nvPr>
            <p:ph idx="5" type="subTitle"/>
          </p:nvPr>
        </p:nvSpPr>
        <p:spPr>
          <a:xfrm>
            <a:off x="6230119" y="2110282"/>
            <a:ext cx="2062800" cy="1161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p:txBody>
      </p:sp>
      <p:sp>
        <p:nvSpPr>
          <p:cNvPr id="768" name="Google Shape;768;p63"/>
          <p:cNvSpPr txBox="1"/>
          <p:nvPr>
            <p:ph idx="6" type="subTitle"/>
          </p:nvPr>
        </p:nvSpPr>
        <p:spPr>
          <a:xfrm>
            <a:off x="3540600" y="3510788"/>
            <a:ext cx="20628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769" name="Google Shape;769;p63"/>
          <p:cNvSpPr txBox="1"/>
          <p:nvPr>
            <p:ph idx="7" type="subTitle"/>
          </p:nvPr>
        </p:nvSpPr>
        <p:spPr>
          <a:xfrm>
            <a:off x="6230119" y="3510788"/>
            <a:ext cx="20628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pic>
        <p:nvPicPr>
          <p:cNvPr id="770" name="Google Shape;770;p63"/>
          <p:cNvPicPr preferRelativeResize="0"/>
          <p:nvPr/>
        </p:nvPicPr>
        <p:blipFill>
          <a:blip r:embed="rId3">
            <a:alphaModFix/>
          </a:blip>
          <a:stretch>
            <a:fillRect/>
          </a:stretch>
        </p:blipFill>
        <p:spPr>
          <a:xfrm>
            <a:off x="783604" y="1662897"/>
            <a:ext cx="414914" cy="414900"/>
          </a:xfrm>
          <a:prstGeom prst="rect">
            <a:avLst/>
          </a:prstGeom>
          <a:noFill/>
          <a:ln>
            <a:noFill/>
          </a:ln>
        </p:spPr>
      </p:pic>
      <p:pic>
        <p:nvPicPr>
          <p:cNvPr id="771" name="Google Shape;771;p63"/>
          <p:cNvPicPr preferRelativeResize="0"/>
          <p:nvPr/>
        </p:nvPicPr>
        <p:blipFill>
          <a:blip r:embed="rId3">
            <a:alphaModFix/>
          </a:blip>
          <a:stretch>
            <a:fillRect/>
          </a:stretch>
        </p:blipFill>
        <p:spPr>
          <a:xfrm>
            <a:off x="3470819" y="1662897"/>
            <a:ext cx="414914" cy="414900"/>
          </a:xfrm>
          <a:prstGeom prst="rect">
            <a:avLst/>
          </a:prstGeom>
          <a:noFill/>
          <a:ln>
            <a:noFill/>
          </a:ln>
        </p:spPr>
      </p:pic>
      <p:pic>
        <p:nvPicPr>
          <p:cNvPr id="772" name="Google Shape;772;p63"/>
          <p:cNvPicPr preferRelativeResize="0"/>
          <p:nvPr/>
        </p:nvPicPr>
        <p:blipFill>
          <a:blip r:embed="rId3">
            <a:alphaModFix/>
          </a:blip>
          <a:stretch>
            <a:fillRect/>
          </a:stretch>
        </p:blipFill>
        <p:spPr>
          <a:xfrm>
            <a:off x="6158034" y="1662897"/>
            <a:ext cx="414914" cy="414900"/>
          </a:xfrm>
          <a:prstGeom prst="rect">
            <a:avLst/>
          </a:prstGeom>
          <a:noFill/>
          <a:ln>
            <a:noFill/>
          </a:ln>
        </p:spPr>
      </p:pic>
      <p:sp>
        <p:nvSpPr>
          <p:cNvPr id="773" name="Google Shape;773;p63"/>
          <p:cNvSpPr txBox="1"/>
          <p:nvPr>
            <p:ph idx="8"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774" name="Google Shape;774;p63"/>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775" name="Google Shape;775;p63"/>
          <p:cNvSpPr txBox="1"/>
          <p:nvPr>
            <p:ph idx="9"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776" name="Shape 776"/>
        <p:cNvGrpSpPr/>
        <p:nvPr/>
      </p:nvGrpSpPr>
      <p:grpSpPr>
        <a:xfrm>
          <a:off x="0" y="0"/>
          <a:ext cx="0" cy="0"/>
          <a:chOff x="0" y="0"/>
          <a:chExt cx="0" cy="0"/>
        </a:xfrm>
      </p:grpSpPr>
      <p:cxnSp>
        <p:nvCxnSpPr>
          <p:cNvPr id="777" name="Google Shape;777;p64"/>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778" name="Google Shape;778;p64"/>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779" name="Google Shape;779;p6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80" name="Google Shape;780;p6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781" name="Google Shape;781;p64"/>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782" name="Google Shape;782;p64"/>
          <p:cNvCxnSpPr/>
          <p:nvPr/>
        </p:nvCxnSpPr>
        <p:spPr>
          <a:xfrm>
            <a:off x="4574182" y="2097150"/>
            <a:ext cx="0" cy="2192700"/>
          </a:xfrm>
          <a:prstGeom prst="straightConnector1">
            <a:avLst/>
          </a:prstGeom>
          <a:noFill/>
          <a:ln cap="flat" cmpd="sng" w="9525">
            <a:solidFill>
              <a:schemeClr val="dk2"/>
            </a:solidFill>
            <a:prstDash val="dot"/>
            <a:round/>
            <a:headEnd len="med" w="med" type="none"/>
            <a:tailEnd len="med" w="med" type="none"/>
          </a:ln>
        </p:spPr>
      </p:cxnSp>
      <p:sp>
        <p:nvSpPr>
          <p:cNvPr id="783" name="Google Shape;783;p64"/>
          <p:cNvSpPr txBox="1"/>
          <p:nvPr>
            <p:ph idx="2" type="subTitle"/>
          </p:nvPr>
        </p:nvSpPr>
        <p:spPr>
          <a:xfrm>
            <a:off x="1007344" y="3777544"/>
            <a:ext cx="32985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784" name="Google Shape;784;p64"/>
          <p:cNvSpPr txBox="1"/>
          <p:nvPr>
            <p:ph idx="3" type="subTitle"/>
          </p:nvPr>
        </p:nvSpPr>
        <p:spPr>
          <a:xfrm>
            <a:off x="1007344" y="2136075"/>
            <a:ext cx="3298500" cy="13962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785" name="Google Shape;785;p64"/>
          <p:cNvSpPr txBox="1"/>
          <p:nvPr>
            <p:ph idx="4" type="subTitle"/>
          </p:nvPr>
        </p:nvSpPr>
        <p:spPr>
          <a:xfrm>
            <a:off x="4896994" y="3777544"/>
            <a:ext cx="32985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786" name="Google Shape;786;p64"/>
          <p:cNvSpPr txBox="1"/>
          <p:nvPr>
            <p:ph idx="5" type="subTitle"/>
          </p:nvPr>
        </p:nvSpPr>
        <p:spPr>
          <a:xfrm>
            <a:off x="4896994" y="2136075"/>
            <a:ext cx="3298500" cy="13962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pic>
        <p:nvPicPr>
          <p:cNvPr id="787" name="Google Shape;787;p64"/>
          <p:cNvPicPr preferRelativeResize="0"/>
          <p:nvPr/>
        </p:nvPicPr>
        <p:blipFill>
          <a:blip r:embed="rId3">
            <a:alphaModFix/>
          </a:blip>
          <a:stretch>
            <a:fillRect/>
          </a:stretch>
        </p:blipFill>
        <p:spPr>
          <a:xfrm>
            <a:off x="920311" y="1533667"/>
            <a:ext cx="548775" cy="548762"/>
          </a:xfrm>
          <a:prstGeom prst="rect">
            <a:avLst/>
          </a:prstGeom>
          <a:noFill/>
          <a:ln>
            <a:noFill/>
          </a:ln>
        </p:spPr>
      </p:pic>
      <p:pic>
        <p:nvPicPr>
          <p:cNvPr id="788" name="Google Shape;788;p64"/>
          <p:cNvPicPr preferRelativeResize="0"/>
          <p:nvPr/>
        </p:nvPicPr>
        <p:blipFill>
          <a:blip r:embed="rId3">
            <a:alphaModFix/>
          </a:blip>
          <a:stretch>
            <a:fillRect/>
          </a:stretch>
        </p:blipFill>
        <p:spPr>
          <a:xfrm>
            <a:off x="4809961" y="1533667"/>
            <a:ext cx="548775" cy="548762"/>
          </a:xfrm>
          <a:prstGeom prst="rect">
            <a:avLst/>
          </a:prstGeom>
          <a:noFill/>
          <a:ln>
            <a:noFill/>
          </a:ln>
        </p:spPr>
      </p:pic>
      <p:sp>
        <p:nvSpPr>
          <p:cNvPr id="789" name="Google Shape;789;p64"/>
          <p:cNvSpPr txBox="1"/>
          <p:nvPr>
            <p:ph idx="6"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790" name="Google Shape;790;p64"/>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791" name="Google Shape;791;p64"/>
          <p:cNvSpPr txBox="1"/>
          <p:nvPr>
            <p:ph idx="7"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spTree>
      <p:nvGrpSpPr>
        <p:cNvPr id="792" name="Shape 792"/>
        <p:cNvGrpSpPr/>
        <p:nvPr/>
      </p:nvGrpSpPr>
      <p:grpSpPr>
        <a:xfrm>
          <a:off x="0" y="0"/>
          <a:ext cx="0" cy="0"/>
          <a:chOff x="0" y="0"/>
          <a:chExt cx="0" cy="0"/>
        </a:xfrm>
      </p:grpSpPr>
      <p:sp>
        <p:nvSpPr>
          <p:cNvPr id="793" name="Google Shape;793;p6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794" name="Google Shape;794;p6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795" name="Google Shape;795;p65"/>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796" name="Google Shape;796;p6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97" name="Google Shape;797;p6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798" name="Google Shape;798;p65"/>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799" name="Google Shape;799;p65"/>
          <p:cNvSpPr txBox="1"/>
          <p:nvPr>
            <p:ph type="title"/>
          </p:nvPr>
        </p:nvSpPr>
        <p:spPr>
          <a:xfrm>
            <a:off x="3349163" y="1091531"/>
            <a:ext cx="5043600" cy="2400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2000"/>
            </a:lvl1pPr>
            <a:lvl2pPr lvl="1" rtl="0">
              <a:lnSpc>
                <a:spcPct val="115000"/>
              </a:lnSpc>
              <a:spcBef>
                <a:spcPts val="0"/>
              </a:spcBef>
              <a:spcAft>
                <a:spcPts val="0"/>
              </a:spcAft>
              <a:buNone/>
              <a:defRPr sz="2000"/>
            </a:lvl2pPr>
            <a:lvl3pPr lvl="2" rtl="0">
              <a:lnSpc>
                <a:spcPct val="115000"/>
              </a:lnSpc>
              <a:spcBef>
                <a:spcPts val="0"/>
              </a:spcBef>
              <a:spcAft>
                <a:spcPts val="0"/>
              </a:spcAft>
              <a:buNone/>
              <a:defRPr sz="2000"/>
            </a:lvl3pPr>
            <a:lvl4pPr lvl="3" rtl="0">
              <a:lnSpc>
                <a:spcPct val="115000"/>
              </a:lnSpc>
              <a:spcBef>
                <a:spcPts val="0"/>
              </a:spcBef>
              <a:spcAft>
                <a:spcPts val="0"/>
              </a:spcAft>
              <a:buNone/>
              <a:defRPr sz="2000"/>
            </a:lvl4pPr>
            <a:lvl5pPr lvl="4" rtl="0">
              <a:lnSpc>
                <a:spcPct val="115000"/>
              </a:lnSpc>
              <a:spcBef>
                <a:spcPts val="0"/>
              </a:spcBef>
              <a:spcAft>
                <a:spcPts val="0"/>
              </a:spcAft>
              <a:buNone/>
              <a:defRPr sz="2000"/>
            </a:lvl5pPr>
            <a:lvl6pPr lvl="5" rtl="0">
              <a:lnSpc>
                <a:spcPct val="115000"/>
              </a:lnSpc>
              <a:spcBef>
                <a:spcPts val="0"/>
              </a:spcBef>
              <a:spcAft>
                <a:spcPts val="0"/>
              </a:spcAft>
              <a:buNone/>
              <a:defRPr sz="2000"/>
            </a:lvl6pPr>
            <a:lvl7pPr lvl="6" rtl="0">
              <a:lnSpc>
                <a:spcPct val="115000"/>
              </a:lnSpc>
              <a:spcBef>
                <a:spcPts val="0"/>
              </a:spcBef>
              <a:spcAft>
                <a:spcPts val="0"/>
              </a:spcAft>
              <a:buNone/>
              <a:defRPr sz="2000"/>
            </a:lvl7pPr>
            <a:lvl8pPr lvl="7" rtl="0">
              <a:lnSpc>
                <a:spcPct val="115000"/>
              </a:lnSpc>
              <a:spcBef>
                <a:spcPts val="0"/>
              </a:spcBef>
              <a:spcAft>
                <a:spcPts val="0"/>
              </a:spcAft>
              <a:buNone/>
              <a:defRPr sz="2000"/>
            </a:lvl8pPr>
            <a:lvl9pPr lvl="8" rtl="0">
              <a:lnSpc>
                <a:spcPct val="115000"/>
              </a:lnSpc>
              <a:spcBef>
                <a:spcPts val="0"/>
              </a:spcBef>
              <a:spcAft>
                <a:spcPts val="0"/>
              </a:spcAft>
              <a:buNone/>
              <a:defRPr sz="2000"/>
            </a:lvl9pPr>
          </a:lstStyle>
          <a:p/>
        </p:txBody>
      </p:sp>
      <p:sp>
        <p:nvSpPr>
          <p:cNvPr id="800" name="Google Shape;800;p65"/>
          <p:cNvSpPr txBox="1"/>
          <p:nvPr>
            <p:ph idx="3" type="subTitle"/>
          </p:nvPr>
        </p:nvSpPr>
        <p:spPr>
          <a:xfrm>
            <a:off x="3349200" y="3777544"/>
            <a:ext cx="3073200" cy="3195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100"/>
            </a:lvl1pPr>
            <a:lvl2pPr lvl="1" rtl="0">
              <a:lnSpc>
                <a:spcPct val="114000"/>
              </a:lnSpc>
              <a:spcBef>
                <a:spcPts val="0"/>
              </a:spcBef>
              <a:spcAft>
                <a:spcPts val="0"/>
              </a:spcAft>
              <a:buNone/>
              <a:defRPr sz="1100"/>
            </a:lvl2pPr>
            <a:lvl3pPr lvl="2" rtl="0">
              <a:lnSpc>
                <a:spcPct val="114000"/>
              </a:lnSpc>
              <a:spcBef>
                <a:spcPts val="0"/>
              </a:spcBef>
              <a:spcAft>
                <a:spcPts val="0"/>
              </a:spcAft>
              <a:buNone/>
              <a:defRPr sz="1100"/>
            </a:lvl3pPr>
            <a:lvl4pPr lvl="3" rtl="0">
              <a:lnSpc>
                <a:spcPct val="114000"/>
              </a:lnSpc>
              <a:spcBef>
                <a:spcPts val="0"/>
              </a:spcBef>
              <a:spcAft>
                <a:spcPts val="0"/>
              </a:spcAft>
              <a:buNone/>
              <a:defRPr sz="1100"/>
            </a:lvl4pPr>
            <a:lvl5pPr lvl="4" rtl="0">
              <a:lnSpc>
                <a:spcPct val="114000"/>
              </a:lnSpc>
              <a:spcBef>
                <a:spcPts val="0"/>
              </a:spcBef>
              <a:spcAft>
                <a:spcPts val="0"/>
              </a:spcAft>
              <a:buNone/>
              <a:defRPr sz="1100"/>
            </a:lvl5pPr>
            <a:lvl6pPr lvl="5" rtl="0">
              <a:lnSpc>
                <a:spcPct val="114000"/>
              </a:lnSpc>
              <a:spcBef>
                <a:spcPts val="0"/>
              </a:spcBef>
              <a:spcAft>
                <a:spcPts val="0"/>
              </a:spcAft>
              <a:buNone/>
              <a:defRPr sz="1100"/>
            </a:lvl6pPr>
            <a:lvl7pPr lvl="6" rtl="0">
              <a:lnSpc>
                <a:spcPct val="114000"/>
              </a:lnSpc>
              <a:spcBef>
                <a:spcPts val="0"/>
              </a:spcBef>
              <a:spcAft>
                <a:spcPts val="0"/>
              </a:spcAft>
              <a:buNone/>
              <a:defRPr sz="1100"/>
            </a:lvl7pPr>
            <a:lvl8pPr lvl="7" rtl="0">
              <a:lnSpc>
                <a:spcPct val="114000"/>
              </a:lnSpc>
              <a:spcBef>
                <a:spcPts val="0"/>
              </a:spcBef>
              <a:spcAft>
                <a:spcPts val="0"/>
              </a:spcAft>
              <a:buNone/>
              <a:defRPr sz="1100"/>
            </a:lvl8pPr>
            <a:lvl9pPr lvl="8" rtl="0">
              <a:lnSpc>
                <a:spcPct val="114000"/>
              </a:lnSpc>
              <a:spcBef>
                <a:spcPts val="0"/>
              </a:spcBef>
              <a:spcAft>
                <a:spcPts val="0"/>
              </a:spcAft>
              <a:buNone/>
              <a:defRPr sz="1100"/>
            </a:lvl9pPr>
          </a:lstStyle>
          <a:p/>
        </p:txBody>
      </p:sp>
      <p:pic>
        <p:nvPicPr>
          <p:cNvPr id="801" name="Google Shape;801;p65"/>
          <p:cNvPicPr preferRelativeResize="0"/>
          <p:nvPr/>
        </p:nvPicPr>
        <p:blipFill>
          <a:blip r:embed="rId3">
            <a:alphaModFix/>
          </a:blip>
          <a:stretch>
            <a:fillRect/>
          </a:stretch>
        </p:blipFill>
        <p:spPr>
          <a:xfrm>
            <a:off x="2564587" y="973839"/>
            <a:ext cx="548775" cy="548762"/>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802" name="Shape 802"/>
        <p:cNvGrpSpPr/>
        <p:nvPr/>
      </p:nvGrpSpPr>
      <p:grpSpPr>
        <a:xfrm>
          <a:off x="0" y="0"/>
          <a:ext cx="0" cy="0"/>
          <a:chOff x="0" y="0"/>
          <a:chExt cx="0" cy="0"/>
        </a:xfrm>
      </p:grpSpPr>
      <p:cxnSp>
        <p:nvCxnSpPr>
          <p:cNvPr id="803" name="Google Shape;803;p6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804" name="Google Shape;804;p66"/>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805" name="Google Shape;805;p6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06" name="Google Shape;806;p6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807" name="Google Shape;807;p66"/>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808" name="Google Shape;808;p66"/>
          <p:cNvSpPr txBox="1"/>
          <p:nvPr>
            <p:ph idx="2" type="subTitle"/>
          </p:nvPr>
        </p:nvSpPr>
        <p:spPr>
          <a:xfrm>
            <a:off x="5141316" y="2091075"/>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809" name="Google Shape;809;p66"/>
          <p:cNvSpPr txBox="1"/>
          <p:nvPr>
            <p:ph idx="3" type="subTitle"/>
          </p:nvPr>
        </p:nvSpPr>
        <p:spPr>
          <a:xfrm>
            <a:off x="5141311" y="1764713"/>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810" name="Google Shape;810;p66"/>
          <p:cNvSpPr txBox="1"/>
          <p:nvPr>
            <p:ph idx="4" type="subTitle"/>
          </p:nvPr>
        </p:nvSpPr>
        <p:spPr>
          <a:xfrm>
            <a:off x="5141316" y="3325781"/>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811" name="Google Shape;811;p66"/>
          <p:cNvSpPr txBox="1"/>
          <p:nvPr>
            <p:ph idx="5" type="subTitle"/>
          </p:nvPr>
        </p:nvSpPr>
        <p:spPr>
          <a:xfrm>
            <a:off x="5141311" y="2999419"/>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812" name="Google Shape;812;p66"/>
          <p:cNvSpPr txBox="1"/>
          <p:nvPr>
            <p:ph idx="6" type="subTitle"/>
          </p:nvPr>
        </p:nvSpPr>
        <p:spPr>
          <a:xfrm>
            <a:off x="1563469" y="2091075"/>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813" name="Google Shape;813;p66"/>
          <p:cNvSpPr txBox="1"/>
          <p:nvPr>
            <p:ph idx="7" type="subTitle"/>
          </p:nvPr>
        </p:nvSpPr>
        <p:spPr>
          <a:xfrm>
            <a:off x="1563450" y="1764713"/>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814" name="Google Shape;814;p66"/>
          <p:cNvSpPr txBox="1"/>
          <p:nvPr>
            <p:ph idx="8" type="subTitle"/>
          </p:nvPr>
        </p:nvSpPr>
        <p:spPr>
          <a:xfrm>
            <a:off x="1563469" y="3325781"/>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815" name="Google Shape;815;p66"/>
          <p:cNvSpPr txBox="1"/>
          <p:nvPr>
            <p:ph idx="9" type="subTitle"/>
          </p:nvPr>
        </p:nvSpPr>
        <p:spPr>
          <a:xfrm>
            <a:off x="1563450" y="2999419"/>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816" name="Google Shape;816;p66"/>
          <p:cNvSpPr txBox="1"/>
          <p:nvPr>
            <p:ph idx="1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817" name="Google Shape;817;p66"/>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818" name="Google Shape;818;p66"/>
          <p:cNvSpPr txBox="1"/>
          <p:nvPr>
            <p:ph idx="1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spTree>
      <p:nvGrpSpPr>
        <p:cNvPr id="819" name="Shape 819"/>
        <p:cNvGrpSpPr/>
        <p:nvPr/>
      </p:nvGrpSpPr>
      <p:grpSpPr>
        <a:xfrm>
          <a:off x="0" y="0"/>
          <a:ext cx="0" cy="0"/>
          <a:chOff x="0" y="0"/>
          <a:chExt cx="0" cy="0"/>
        </a:xfrm>
      </p:grpSpPr>
      <p:cxnSp>
        <p:nvCxnSpPr>
          <p:cNvPr id="820" name="Google Shape;820;p6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821" name="Google Shape;821;p67"/>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822" name="Google Shape;822;p6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23" name="Google Shape;823;p6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824" name="Google Shape;824;p67"/>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825" name="Google Shape;825;p67"/>
          <p:cNvCxnSpPr/>
          <p:nvPr/>
        </p:nvCxnSpPr>
        <p:spPr>
          <a:xfrm>
            <a:off x="2562438" y="2758500"/>
            <a:ext cx="0" cy="1145700"/>
          </a:xfrm>
          <a:prstGeom prst="straightConnector1">
            <a:avLst/>
          </a:prstGeom>
          <a:noFill/>
          <a:ln cap="flat" cmpd="sng" w="9525">
            <a:solidFill>
              <a:schemeClr val="dk2"/>
            </a:solidFill>
            <a:prstDash val="dot"/>
            <a:round/>
            <a:headEnd len="med" w="med" type="none"/>
            <a:tailEnd len="med" w="med" type="none"/>
          </a:ln>
        </p:spPr>
      </p:cxnSp>
      <p:cxnSp>
        <p:nvCxnSpPr>
          <p:cNvPr id="826" name="Google Shape;826;p67"/>
          <p:cNvCxnSpPr/>
          <p:nvPr/>
        </p:nvCxnSpPr>
        <p:spPr>
          <a:xfrm>
            <a:off x="4572075" y="2758500"/>
            <a:ext cx="0" cy="1145700"/>
          </a:xfrm>
          <a:prstGeom prst="straightConnector1">
            <a:avLst/>
          </a:prstGeom>
          <a:noFill/>
          <a:ln cap="flat" cmpd="sng" w="9525">
            <a:solidFill>
              <a:schemeClr val="dk2"/>
            </a:solidFill>
            <a:prstDash val="dot"/>
            <a:round/>
            <a:headEnd len="med" w="med" type="none"/>
            <a:tailEnd len="med" w="med" type="none"/>
          </a:ln>
        </p:spPr>
      </p:cxnSp>
      <p:cxnSp>
        <p:nvCxnSpPr>
          <p:cNvPr id="827" name="Google Shape;827;p67"/>
          <p:cNvCxnSpPr/>
          <p:nvPr/>
        </p:nvCxnSpPr>
        <p:spPr>
          <a:xfrm>
            <a:off x="6581713" y="2758500"/>
            <a:ext cx="0" cy="1145700"/>
          </a:xfrm>
          <a:prstGeom prst="straightConnector1">
            <a:avLst/>
          </a:prstGeom>
          <a:noFill/>
          <a:ln cap="flat" cmpd="sng" w="9525">
            <a:solidFill>
              <a:schemeClr val="dk2"/>
            </a:solidFill>
            <a:prstDash val="dot"/>
            <a:round/>
            <a:headEnd len="med" w="med" type="none"/>
            <a:tailEnd len="med" w="med" type="none"/>
          </a:ln>
        </p:spPr>
      </p:cxnSp>
      <p:sp>
        <p:nvSpPr>
          <p:cNvPr id="828" name="Google Shape;828;p67"/>
          <p:cNvSpPr txBox="1"/>
          <p:nvPr>
            <p:ph idx="2" type="subTitle"/>
          </p:nvPr>
        </p:nvSpPr>
        <p:spPr>
          <a:xfrm>
            <a:off x="663806"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829" name="Google Shape;829;p67"/>
          <p:cNvSpPr txBox="1"/>
          <p:nvPr>
            <p:ph idx="3" type="subTitle"/>
          </p:nvPr>
        </p:nvSpPr>
        <p:spPr>
          <a:xfrm>
            <a:off x="663788"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830" name="Google Shape;830;p67"/>
          <p:cNvSpPr txBox="1"/>
          <p:nvPr>
            <p:ph idx="4" type="subTitle"/>
          </p:nvPr>
        </p:nvSpPr>
        <p:spPr>
          <a:xfrm>
            <a:off x="6692719"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831" name="Google Shape;831;p67"/>
          <p:cNvSpPr txBox="1"/>
          <p:nvPr>
            <p:ph idx="5" type="subTitle"/>
          </p:nvPr>
        </p:nvSpPr>
        <p:spPr>
          <a:xfrm>
            <a:off x="6692700"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832" name="Google Shape;832;p67"/>
          <p:cNvSpPr txBox="1"/>
          <p:nvPr>
            <p:ph idx="6" type="subTitle"/>
          </p:nvPr>
        </p:nvSpPr>
        <p:spPr>
          <a:xfrm>
            <a:off x="4683081"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833" name="Google Shape;833;p67"/>
          <p:cNvSpPr txBox="1"/>
          <p:nvPr>
            <p:ph idx="7" type="subTitle"/>
          </p:nvPr>
        </p:nvSpPr>
        <p:spPr>
          <a:xfrm>
            <a:off x="4683063"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834" name="Google Shape;834;p67"/>
          <p:cNvSpPr txBox="1"/>
          <p:nvPr>
            <p:ph idx="8" type="subTitle"/>
          </p:nvPr>
        </p:nvSpPr>
        <p:spPr>
          <a:xfrm>
            <a:off x="2673444"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835" name="Google Shape;835;p67"/>
          <p:cNvSpPr txBox="1"/>
          <p:nvPr>
            <p:ph idx="9" type="subTitle"/>
          </p:nvPr>
        </p:nvSpPr>
        <p:spPr>
          <a:xfrm>
            <a:off x="2673425"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836" name="Google Shape;836;p67"/>
          <p:cNvSpPr txBox="1"/>
          <p:nvPr>
            <p:ph idx="1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837" name="Google Shape;837;p67"/>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838" name="Google Shape;838;p67"/>
          <p:cNvSpPr txBox="1"/>
          <p:nvPr>
            <p:ph idx="1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839" name="Shape 839"/>
        <p:cNvGrpSpPr/>
        <p:nvPr/>
      </p:nvGrpSpPr>
      <p:grpSpPr>
        <a:xfrm>
          <a:off x="0" y="0"/>
          <a:ext cx="0" cy="0"/>
          <a:chOff x="0" y="0"/>
          <a:chExt cx="0" cy="0"/>
        </a:xfrm>
      </p:grpSpPr>
      <p:sp>
        <p:nvSpPr>
          <p:cNvPr id="840" name="Google Shape;840;p68"/>
          <p:cNvSpPr txBox="1"/>
          <p:nvPr>
            <p:ph idx="1" type="subTitle"/>
          </p:nvPr>
        </p:nvSpPr>
        <p:spPr>
          <a:xfrm>
            <a:off x="663788" y="2519025"/>
            <a:ext cx="2469000" cy="14856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400"/>
              </a:spcBef>
              <a:spcAft>
                <a:spcPts val="0"/>
              </a:spcAft>
              <a:buNone/>
              <a:defRPr>
                <a:solidFill>
                  <a:schemeClr val="accent1"/>
                </a:solidFill>
              </a:defRPr>
            </a:lvl2pPr>
            <a:lvl3pPr lvl="2" rtl="0">
              <a:lnSpc>
                <a:spcPct val="150000"/>
              </a:lnSpc>
              <a:spcBef>
                <a:spcPts val="400"/>
              </a:spcBef>
              <a:spcAft>
                <a:spcPts val="0"/>
              </a:spcAft>
              <a:buNone/>
              <a:defRPr>
                <a:solidFill>
                  <a:schemeClr val="accent1"/>
                </a:solidFill>
              </a:defRPr>
            </a:lvl3pPr>
            <a:lvl4pPr lvl="3" rtl="0">
              <a:lnSpc>
                <a:spcPct val="150000"/>
              </a:lnSpc>
              <a:spcBef>
                <a:spcPts val="400"/>
              </a:spcBef>
              <a:spcAft>
                <a:spcPts val="0"/>
              </a:spcAft>
              <a:buNone/>
              <a:defRPr>
                <a:solidFill>
                  <a:schemeClr val="accent1"/>
                </a:solidFill>
              </a:defRPr>
            </a:lvl4pPr>
            <a:lvl5pPr lvl="4" rtl="0">
              <a:lnSpc>
                <a:spcPct val="150000"/>
              </a:lnSpc>
              <a:spcBef>
                <a:spcPts val="400"/>
              </a:spcBef>
              <a:spcAft>
                <a:spcPts val="0"/>
              </a:spcAft>
              <a:buNone/>
              <a:defRPr>
                <a:solidFill>
                  <a:schemeClr val="accent1"/>
                </a:solidFill>
              </a:defRPr>
            </a:lvl5pPr>
            <a:lvl6pPr lvl="5" rtl="0">
              <a:lnSpc>
                <a:spcPct val="150000"/>
              </a:lnSpc>
              <a:spcBef>
                <a:spcPts val="400"/>
              </a:spcBef>
              <a:spcAft>
                <a:spcPts val="0"/>
              </a:spcAft>
              <a:buNone/>
              <a:defRPr>
                <a:solidFill>
                  <a:schemeClr val="accent1"/>
                </a:solidFill>
              </a:defRPr>
            </a:lvl6pPr>
            <a:lvl7pPr lvl="6" rtl="0">
              <a:lnSpc>
                <a:spcPct val="150000"/>
              </a:lnSpc>
              <a:spcBef>
                <a:spcPts val="400"/>
              </a:spcBef>
              <a:spcAft>
                <a:spcPts val="0"/>
              </a:spcAft>
              <a:buNone/>
              <a:defRPr>
                <a:solidFill>
                  <a:schemeClr val="accent1"/>
                </a:solidFill>
              </a:defRPr>
            </a:lvl7pPr>
            <a:lvl8pPr lvl="7" rtl="0">
              <a:lnSpc>
                <a:spcPct val="150000"/>
              </a:lnSpc>
              <a:spcBef>
                <a:spcPts val="400"/>
              </a:spcBef>
              <a:spcAft>
                <a:spcPts val="0"/>
              </a:spcAft>
              <a:buNone/>
              <a:defRPr>
                <a:solidFill>
                  <a:schemeClr val="accent1"/>
                </a:solidFill>
              </a:defRPr>
            </a:lvl8pPr>
            <a:lvl9pPr lvl="8" rtl="0">
              <a:lnSpc>
                <a:spcPct val="150000"/>
              </a:lnSpc>
              <a:spcBef>
                <a:spcPts val="400"/>
              </a:spcBef>
              <a:spcAft>
                <a:spcPts val="400"/>
              </a:spcAft>
              <a:buNone/>
              <a:defRPr>
                <a:solidFill>
                  <a:schemeClr val="accent1"/>
                </a:solidFill>
              </a:defRPr>
            </a:lvl9pPr>
          </a:lstStyle>
          <a:p/>
        </p:txBody>
      </p:sp>
      <p:sp>
        <p:nvSpPr>
          <p:cNvPr id="841" name="Google Shape;841;p68"/>
          <p:cNvSpPr txBox="1"/>
          <p:nvPr>
            <p:ph type="title"/>
          </p:nvPr>
        </p:nvSpPr>
        <p:spPr>
          <a:xfrm>
            <a:off x="663788" y="930525"/>
            <a:ext cx="3086100" cy="14856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800"/>
            </a:lvl1pPr>
            <a:lvl2pPr lvl="1" rtl="0">
              <a:lnSpc>
                <a:spcPct val="140000"/>
              </a:lnSpc>
              <a:spcBef>
                <a:spcPts val="0"/>
              </a:spcBef>
              <a:spcAft>
                <a:spcPts val="0"/>
              </a:spcAft>
              <a:buNone/>
              <a:defRPr sz="1800"/>
            </a:lvl2pPr>
            <a:lvl3pPr lvl="2" rtl="0">
              <a:lnSpc>
                <a:spcPct val="140000"/>
              </a:lnSpc>
              <a:spcBef>
                <a:spcPts val="0"/>
              </a:spcBef>
              <a:spcAft>
                <a:spcPts val="0"/>
              </a:spcAft>
              <a:buNone/>
              <a:defRPr sz="1800"/>
            </a:lvl3pPr>
            <a:lvl4pPr lvl="3" rtl="0">
              <a:lnSpc>
                <a:spcPct val="140000"/>
              </a:lnSpc>
              <a:spcBef>
                <a:spcPts val="0"/>
              </a:spcBef>
              <a:spcAft>
                <a:spcPts val="0"/>
              </a:spcAft>
              <a:buNone/>
              <a:defRPr sz="1800"/>
            </a:lvl4pPr>
            <a:lvl5pPr lvl="4" rtl="0">
              <a:lnSpc>
                <a:spcPct val="140000"/>
              </a:lnSpc>
              <a:spcBef>
                <a:spcPts val="0"/>
              </a:spcBef>
              <a:spcAft>
                <a:spcPts val="0"/>
              </a:spcAft>
              <a:buNone/>
              <a:defRPr sz="1800"/>
            </a:lvl5pPr>
            <a:lvl6pPr lvl="5" rtl="0">
              <a:lnSpc>
                <a:spcPct val="140000"/>
              </a:lnSpc>
              <a:spcBef>
                <a:spcPts val="0"/>
              </a:spcBef>
              <a:spcAft>
                <a:spcPts val="0"/>
              </a:spcAft>
              <a:buNone/>
              <a:defRPr sz="1800"/>
            </a:lvl6pPr>
            <a:lvl7pPr lvl="6" rtl="0">
              <a:lnSpc>
                <a:spcPct val="140000"/>
              </a:lnSpc>
              <a:spcBef>
                <a:spcPts val="0"/>
              </a:spcBef>
              <a:spcAft>
                <a:spcPts val="0"/>
              </a:spcAft>
              <a:buNone/>
              <a:defRPr sz="1800"/>
            </a:lvl7pPr>
            <a:lvl8pPr lvl="7" rtl="0">
              <a:lnSpc>
                <a:spcPct val="140000"/>
              </a:lnSpc>
              <a:spcBef>
                <a:spcPts val="0"/>
              </a:spcBef>
              <a:spcAft>
                <a:spcPts val="0"/>
              </a:spcAft>
              <a:buNone/>
              <a:defRPr sz="1800"/>
            </a:lvl8pPr>
            <a:lvl9pPr lvl="8" rtl="0">
              <a:lnSpc>
                <a:spcPct val="140000"/>
              </a:lnSpc>
              <a:spcBef>
                <a:spcPts val="0"/>
              </a:spcBef>
              <a:spcAft>
                <a:spcPts val="0"/>
              </a:spcAft>
              <a:buNone/>
              <a:defRPr sz="1800"/>
            </a:lvl9pPr>
          </a:lstStyle>
          <a:p/>
        </p:txBody>
      </p:sp>
      <p:sp>
        <p:nvSpPr>
          <p:cNvPr id="842" name="Google Shape;842;p68"/>
          <p:cNvSpPr txBox="1"/>
          <p:nvPr>
            <p:ph idx="2"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cxnSp>
        <p:nvCxnSpPr>
          <p:cNvPr id="843" name="Google Shape;843;p6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844" name="Google Shape;844;p68"/>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845" name="Google Shape;845;p6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46" name="Google Shape;846;p6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847" name="Google Shape;847;p68"/>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848" name="Google Shape;848;p68"/>
          <p:cNvSpPr txBox="1"/>
          <p:nvPr>
            <p:ph idx="4" type="subTitle"/>
          </p:nvPr>
        </p:nvSpPr>
        <p:spPr>
          <a:xfrm>
            <a:off x="5143013" y="1233038"/>
            <a:ext cx="3495600" cy="6648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849" name="Google Shape;849;p68"/>
          <p:cNvSpPr txBox="1"/>
          <p:nvPr>
            <p:ph idx="5" type="subTitle"/>
          </p:nvPr>
        </p:nvSpPr>
        <p:spPr>
          <a:xfrm>
            <a:off x="5143013" y="930525"/>
            <a:ext cx="3495600" cy="2607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850" name="Google Shape;850;p68"/>
          <p:cNvSpPr txBox="1"/>
          <p:nvPr>
            <p:ph idx="6" type="subTitle"/>
          </p:nvPr>
        </p:nvSpPr>
        <p:spPr>
          <a:xfrm>
            <a:off x="5143013" y="2373094"/>
            <a:ext cx="3495600" cy="6648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851" name="Google Shape;851;p68"/>
          <p:cNvSpPr txBox="1"/>
          <p:nvPr>
            <p:ph idx="7" type="subTitle"/>
          </p:nvPr>
        </p:nvSpPr>
        <p:spPr>
          <a:xfrm>
            <a:off x="5143013" y="2070581"/>
            <a:ext cx="3495600" cy="2607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852" name="Google Shape;852;p68"/>
          <p:cNvSpPr txBox="1"/>
          <p:nvPr>
            <p:ph idx="8" type="subTitle"/>
          </p:nvPr>
        </p:nvSpPr>
        <p:spPr>
          <a:xfrm>
            <a:off x="5143013" y="3513150"/>
            <a:ext cx="3495600" cy="6648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853" name="Google Shape;853;p68"/>
          <p:cNvSpPr txBox="1"/>
          <p:nvPr>
            <p:ph idx="9" type="subTitle"/>
          </p:nvPr>
        </p:nvSpPr>
        <p:spPr>
          <a:xfrm>
            <a:off x="5143013" y="3210638"/>
            <a:ext cx="3495600" cy="2607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854" name="Shape 854"/>
        <p:cNvGrpSpPr/>
        <p:nvPr/>
      </p:nvGrpSpPr>
      <p:grpSpPr>
        <a:xfrm>
          <a:off x="0" y="0"/>
          <a:ext cx="0" cy="0"/>
          <a:chOff x="0" y="0"/>
          <a:chExt cx="0" cy="0"/>
        </a:xfrm>
      </p:grpSpPr>
      <p:cxnSp>
        <p:nvCxnSpPr>
          <p:cNvPr id="855" name="Google Shape;855;p6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856" name="Google Shape;856;p69"/>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857" name="Google Shape;857;p6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58" name="Google Shape;858;p6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859" name="Google Shape;859;p69"/>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860" name="Google Shape;860;p69"/>
          <p:cNvCxnSpPr/>
          <p:nvPr/>
        </p:nvCxnSpPr>
        <p:spPr>
          <a:xfrm>
            <a:off x="3229613" y="3172294"/>
            <a:ext cx="0" cy="1168200"/>
          </a:xfrm>
          <a:prstGeom prst="straightConnector1">
            <a:avLst/>
          </a:prstGeom>
          <a:noFill/>
          <a:ln cap="flat" cmpd="sng" w="9525">
            <a:solidFill>
              <a:schemeClr val="dk2"/>
            </a:solidFill>
            <a:prstDash val="dot"/>
            <a:round/>
            <a:headEnd len="med" w="med" type="none"/>
            <a:tailEnd len="med" w="med" type="none"/>
          </a:ln>
        </p:spPr>
      </p:cxnSp>
      <p:cxnSp>
        <p:nvCxnSpPr>
          <p:cNvPr id="861" name="Google Shape;861;p69"/>
          <p:cNvCxnSpPr/>
          <p:nvPr/>
        </p:nvCxnSpPr>
        <p:spPr>
          <a:xfrm>
            <a:off x="5914388" y="3172294"/>
            <a:ext cx="0" cy="1168200"/>
          </a:xfrm>
          <a:prstGeom prst="straightConnector1">
            <a:avLst/>
          </a:prstGeom>
          <a:noFill/>
          <a:ln cap="flat" cmpd="sng" w="9525">
            <a:solidFill>
              <a:schemeClr val="dk2"/>
            </a:solidFill>
            <a:prstDash val="dot"/>
            <a:round/>
            <a:headEnd len="med" w="med" type="none"/>
            <a:tailEnd len="med" w="med" type="none"/>
          </a:ln>
        </p:spPr>
      </p:cxnSp>
      <p:sp>
        <p:nvSpPr>
          <p:cNvPr id="862" name="Google Shape;862;p69"/>
          <p:cNvSpPr txBox="1"/>
          <p:nvPr>
            <p:ph idx="2" type="subTitle"/>
          </p:nvPr>
        </p:nvSpPr>
        <p:spPr>
          <a:xfrm>
            <a:off x="3351225"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863" name="Google Shape;863;p69"/>
          <p:cNvSpPr txBox="1"/>
          <p:nvPr>
            <p:ph idx="3" type="subTitle"/>
          </p:nvPr>
        </p:nvSpPr>
        <p:spPr>
          <a:xfrm>
            <a:off x="3351300"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864" name="Google Shape;864;p69"/>
          <p:cNvSpPr txBox="1"/>
          <p:nvPr>
            <p:ph idx="4" type="subTitle"/>
          </p:nvPr>
        </p:nvSpPr>
        <p:spPr>
          <a:xfrm>
            <a:off x="6036000"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865" name="Google Shape;865;p69"/>
          <p:cNvSpPr txBox="1"/>
          <p:nvPr>
            <p:ph idx="5" type="subTitle"/>
          </p:nvPr>
        </p:nvSpPr>
        <p:spPr>
          <a:xfrm>
            <a:off x="6036075"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866" name="Google Shape;866;p69"/>
          <p:cNvSpPr txBox="1"/>
          <p:nvPr>
            <p:ph idx="6" type="subTitle"/>
          </p:nvPr>
        </p:nvSpPr>
        <p:spPr>
          <a:xfrm>
            <a:off x="666450"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867" name="Google Shape;867;p69"/>
          <p:cNvSpPr txBox="1"/>
          <p:nvPr>
            <p:ph idx="7" type="subTitle"/>
          </p:nvPr>
        </p:nvSpPr>
        <p:spPr>
          <a:xfrm>
            <a:off x="666525"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868" name="Google Shape;868;p69"/>
          <p:cNvSpPr txBox="1"/>
          <p:nvPr>
            <p:ph idx="8"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869" name="Google Shape;869;p69"/>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870" name="Google Shape;870;p69"/>
          <p:cNvSpPr txBox="1"/>
          <p:nvPr>
            <p:ph idx="9"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871" name="Shape 871"/>
        <p:cNvGrpSpPr/>
        <p:nvPr/>
      </p:nvGrpSpPr>
      <p:grpSpPr>
        <a:xfrm>
          <a:off x="0" y="0"/>
          <a:ext cx="0" cy="0"/>
          <a:chOff x="0" y="0"/>
          <a:chExt cx="0" cy="0"/>
        </a:xfrm>
      </p:grpSpPr>
      <p:cxnSp>
        <p:nvCxnSpPr>
          <p:cNvPr id="872" name="Google Shape;872;p7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873" name="Google Shape;873;p70"/>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874" name="Google Shape;874;p7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75" name="Google Shape;875;p7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876" name="Google Shape;876;p70"/>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877" name="Google Shape;877;p70"/>
          <p:cNvSpPr txBox="1"/>
          <p:nvPr>
            <p:ph idx="2" type="subTitle"/>
          </p:nvPr>
        </p:nvSpPr>
        <p:spPr>
          <a:xfrm>
            <a:off x="4246556" y="1904438"/>
            <a:ext cx="4114800" cy="2376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1500"/>
              </a:spcBef>
              <a:spcAft>
                <a:spcPts val="0"/>
              </a:spcAft>
              <a:buNone/>
              <a:defRPr/>
            </a:lvl2pPr>
            <a:lvl3pPr lvl="2" rtl="0">
              <a:lnSpc>
                <a:spcPct val="113000"/>
              </a:lnSpc>
              <a:spcBef>
                <a:spcPts val="1500"/>
              </a:spcBef>
              <a:spcAft>
                <a:spcPts val="0"/>
              </a:spcAft>
              <a:buNone/>
              <a:defRPr/>
            </a:lvl3pPr>
            <a:lvl4pPr lvl="3" rtl="0">
              <a:lnSpc>
                <a:spcPct val="113000"/>
              </a:lnSpc>
              <a:spcBef>
                <a:spcPts val="1500"/>
              </a:spcBef>
              <a:spcAft>
                <a:spcPts val="0"/>
              </a:spcAft>
              <a:buNone/>
              <a:defRPr/>
            </a:lvl4pPr>
            <a:lvl5pPr lvl="4" rtl="0">
              <a:lnSpc>
                <a:spcPct val="113000"/>
              </a:lnSpc>
              <a:spcBef>
                <a:spcPts val="1500"/>
              </a:spcBef>
              <a:spcAft>
                <a:spcPts val="0"/>
              </a:spcAft>
              <a:buNone/>
              <a:defRPr/>
            </a:lvl5pPr>
            <a:lvl6pPr lvl="5" rtl="0">
              <a:lnSpc>
                <a:spcPct val="113000"/>
              </a:lnSpc>
              <a:spcBef>
                <a:spcPts val="1500"/>
              </a:spcBef>
              <a:spcAft>
                <a:spcPts val="0"/>
              </a:spcAft>
              <a:buNone/>
              <a:defRPr/>
            </a:lvl6pPr>
            <a:lvl7pPr lvl="6" rtl="0">
              <a:lnSpc>
                <a:spcPct val="113000"/>
              </a:lnSpc>
              <a:spcBef>
                <a:spcPts val="1500"/>
              </a:spcBef>
              <a:spcAft>
                <a:spcPts val="0"/>
              </a:spcAft>
              <a:buNone/>
              <a:defRPr/>
            </a:lvl7pPr>
            <a:lvl8pPr lvl="7" rtl="0">
              <a:lnSpc>
                <a:spcPct val="113000"/>
              </a:lnSpc>
              <a:spcBef>
                <a:spcPts val="1500"/>
              </a:spcBef>
              <a:spcAft>
                <a:spcPts val="0"/>
              </a:spcAft>
              <a:buNone/>
              <a:defRPr/>
            </a:lvl8pPr>
            <a:lvl9pPr lvl="8" rtl="0">
              <a:lnSpc>
                <a:spcPct val="113000"/>
              </a:lnSpc>
              <a:spcBef>
                <a:spcPts val="1500"/>
              </a:spcBef>
              <a:spcAft>
                <a:spcPts val="1500"/>
              </a:spcAft>
              <a:buNone/>
              <a:defRPr/>
            </a:lvl9pPr>
          </a:lstStyle>
          <a:p/>
        </p:txBody>
      </p:sp>
      <p:sp>
        <p:nvSpPr>
          <p:cNvPr id="878" name="Google Shape;878;p70"/>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879" name="Google Shape;879;p70"/>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880" name="Google Shape;880;p70"/>
          <p:cNvSpPr txBox="1"/>
          <p:nvPr>
            <p:ph idx="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881" name="Shape 881"/>
        <p:cNvGrpSpPr/>
        <p:nvPr/>
      </p:nvGrpSpPr>
      <p:grpSpPr>
        <a:xfrm>
          <a:off x="0" y="0"/>
          <a:ext cx="0" cy="0"/>
          <a:chOff x="0" y="0"/>
          <a:chExt cx="0" cy="0"/>
        </a:xfrm>
      </p:grpSpPr>
      <p:cxnSp>
        <p:nvCxnSpPr>
          <p:cNvPr id="882" name="Google Shape;882;p7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883" name="Google Shape;883;p71"/>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884" name="Google Shape;884;p7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85" name="Google Shape;885;p7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886" name="Google Shape;886;p71"/>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887" name="Google Shape;887;p71"/>
          <p:cNvSpPr txBox="1"/>
          <p:nvPr>
            <p:ph idx="2" type="subTitle"/>
          </p:nvPr>
        </p:nvSpPr>
        <p:spPr>
          <a:xfrm>
            <a:off x="1565888" y="1812319"/>
            <a:ext cx="6033600" cy="9780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a:solidFill>
                  <a:schemeClr val="accent1"/>
                </a:solidFill>
              </a:defRPr>
            </a:lvl1pPr>
            <a:lvl2pPr lvl="1" rtl="0">
              <a:spcBef>
                <a:spcPts val="400"/>
              </a:spcBef>
              <a:spcAft>
                <a:spcPts val="0"/>
              </a:spcAft>
              <a:buNone/>
              <a:defRPr>
                <a:solidFill>
                  <a:schemeClr val="accent1"/>
                </a:solidFill>
              </a:defRPr>
            </a:lvl2pPr>
            <a:lvl3pPr lvl="2" rtl="0">
              <a:spcBef>
                <a:spcPts val="400"/>
              </a:spcBef>
              <a:spcAft>
                <a:spcPts val="0"/>
              </a:spcAft>
              <a:buNone/>
              <a:defRPr>
                <a:solidFill>
                  <a:schemeClr val="accent1"/>
                </a:solidFill>
              </a:defRPr>
            </a:lvl3pPr>
            <a:lvl4pPr lvl="3" rtl="0">
              <a:spcBef>
                <a:spcPts val="400"/>
              </a:spcBef>
              <a:spcAft>
                <a:spcPts val="0"/>
              </a:spcAft>
              <a:buNone/>
              <a:defRPr>
                <a:solidFill>
                  <a:schemeClr val="accent1"/>
                </a:solidFill>
              </a:defRPr>
            </a:lvl4pPr>
            <a:lvl5pPr lvl="4" rtl="0">
              <a:spcBef>
                <a:spcPts val="400"/>
              </a:spcBef>
              <a:spcAft>
                <a:spcPts val="0"/>
              </a:spcAft>
              <a:buNone/>
              <a:defRPr>
                <a:solidFill>
                  <a:schemeClr val="accent1"/>
                </a:solidFill>
              </a:defRPr>
            </a:lvl5pPr>
            <a:lvl6pPr lvl="5" rtl="0">
              <a:spcBef>
                <a:spcPts val="400"/>
              </a:spcBef>
              <a:spcAft>
                <a:spcPts val="0"/>
              </a:spcAft>
              <a:buNone/>
              <a:defRPr>
                <a:solidFill>
                  <a:schemeClr val="accent1"/>
                </a:solidFill>
              </a:defRPr>
            </a:lvl6pPr>
            <a:lvl7pPr lvl="6" rtl="0">
              <a:spcBef>
                <a:spcPts val="400"/>
              </a:spcBef>
              <a:spcAft>
                <a:spcPts val="0"/>
              </a:spcAft>
              <a:buNone/>
              <a:defRPr>
                <a:solidFill>
                  <a:schemeClr val="accent1"/>
                </a:solidFill>
              </a:defRPr>
            </a:lvl7pPr>
            <a:lvl8pPr lvl="7" rtl="0">
              <a:spcBef>
                <a:spcPts val="400"/>
              </a:spcBef>
              <a:spcAft>
                <a:spcPts val="0"/>
              </a:spcAft>
              <a:buNone/>
              <a:defRPr>
                <a:solidFill>
                  <a:schemeClr val="accent1"/>
                </a:solidFill>
              </a:defRPr>
            </a:lvl8pPr>
            <a:lvl9pPr lvl="8" rtl="0">
              <a:spcBef>
                <a:spcPts val="400"/>
              </a:spcBef>
              <a:spcAft>
                <a:spcPts val="400"/>
              </a:spcAft>
              <a:buNone/>
              <a:defRPr>
                <a:solidFill>
                  <a:schemeClr val="accent1"/>
                </a:solidFill>
              </a:defRPr>
            </a:lvl9pPr>
          </a:lstStyle>
          <a:p/>
        </p:txBody>
      </p:sp>
      <p:sp>
        <p:nvSpPr>
          <p:cNvPr id="888" name="Google Shape;888;p71"/>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889" name="Google Shape;889;p71"/>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890" name="Google Shape;890;p71"/>
          <p:cNvSpPr txBox="1"/>
          <p:nvPr>
            <p:ph idx="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spTree>
      <p:nvGrpSpPr>
        <p:cNvPr id="891" name="Shape 891"/>
        <p:cNvGrpSpPr/>
        <p:nvPr/>
      </p:nvGrpSpPr>
      <p:grpSpPr>
        <a:xfrm>
          <a:off x="0" y="0"/>
          <a:ext cx="0" cy="0"/>
          <a:chOff x="0" y="0"/>
          <a:chExt cx="0" cy="0"/>
        </a:xfrm>
      </p:grpSpPr>
      <p:sp>
        <p:nvSpPr>
          <p:cNvPr id="892" name="Google Shape;892;p72"/>
          <p:cNvSpPr txBox="1"/>
          <p:nvPr>
            <p:ph type="title"/>
          </p:nvPr>
        </p:nvSpPr>
        <p:spPr>
          <a:xfrm>
            <a:off x="2460281" y="1239806"/>
            <a:ext cx="5573100" cy="29490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None/>
              <a:defRPr sz="2100">
                <a:solidFill>
                  <a:schemeClr val="accent1"/>
                </a:solidFill>
              </a:defRPr>
            </a:lvl1pPr>
            <a:lvl2pPr lvl="1" rtl="0">
              <a:lnSpc>
                <a:spcPct val="115000"/>
              </a:lnSpc>
              <a:spcBef>
                <a:spcPts val="0"/>
              </a:spcBef>
              <a:spcAft>
                <a:spcPts val="0"/>
              </a:spcAft>
              <a:buNone/>
              <a:defRPr sz="20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0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0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0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0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0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0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000">
                <a:solidFill>
                  <a:schemeClr val="accent1"/>
                </a:solidFill>
                <a:latin typeface="Red Hat Text"/>
                <a:ea typeface="Red Hat Text"/>
                <a:cs typeface="Red Hat Text"/>
                <a:sym typeface="Red Hat Text"/>
              </a:defRPr>
            </a:lvl9pPr>
          </a:lstStyle>
          <a:p/>
        </p:txBody>
      </p:sp>
      <p:sp>
        <p:nvSpPr>
          <p:cNvPr id="893" name="Google Shape;893;p7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894" name="Google Shape;894;p7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895" name="Google Shape;895;p72"/>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896" name="Google Shape;896;p7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97" name="Google Shape;897;p7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898" name="Google Shape;898;p72"/>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353535"/>
        </a:solidFill>
      </p:bgPr>
    </p:bg>
    <p:spTree>
      <p:nvGrpSpPr>
        <p:cNvPr id="899" name="Shape 899"/>
        <p:cNvGrpSpPr/>
        <p:nvPr/>
      </p:nvGrpSpPr>
      <p:grpSpPr>
        <a:xfrm>
          <a:off x="0" y="0"/>
          <a:ext cx="0" cy="0"/>
          <a:chOff x="0" y="0"/>
          <a:chExt cx="0" cy="0"/>
        </a:xfrm>
      </p:grpSpPr>
      <p:sp>
        <p:nvSpPr>
          <p:cNvPr id="900" name="Google Shape;900;p73"/>
          <p:cNvSpPr txBox="1"/>
          <p:nvPr>
            <p:ph idx="1" type="body"/>
          </p:nvPr>
        </p:nvSpPr>
        <p:spPr>
          <a:xfrm>
            <a:off x="6502425" y="1387106"/>
            <a:ext cx="1599000" cy="2250000"/>
          </a:xfrm>
          <a:prstGeom prst="rect">
            <a:avLst/>
          </a:prstGeom>
        </p:spPr>
        <p:txBody>
          <a:bodyPr anchorCtr="0" anchor="t" bIns="0" lIns="0" spcFirstLastPara="1" rIns="0" wrap="square" tIns="0">
            <a:noAutofit/>
          </a:bodyPr>
          <a:lstStyle>
            <a:lvl1pPr indent="-317500" lvl="0" marL="457200" rtl="0">
              <a:lnSpc>
                <a:spcPct val="115000"/>
              </a:lnSpc>
              <a:spcBef>
                <a:spcPts val="0"/>
              </a:spcBef>
              <a:spcAft>
                <a:spcPts val="0"/>
              </a:spcAft>
              <a:buClr>
                <a:srgbClr val="FFFFFF"/>
              </a:buClr>
              <a:buSzPts val="1400"/>
              <a:buChar char="▸"/>
              <a:defRPr>
                <a:solidFill>
                  <a:srgbClr val="FFFFFF"/>
                </a:solidFill>
              </a:defRPr>
            </a:lvl1pPr>
            <a:lvl2pPr indent="-317500" lvl="1" marL="914400" rtl="0">
              <a:lnSpc>
                <a:spcPct val="115000"/>
              </a:lnSpc>
              <a:spcBef>
                <a:spcPts val="1500"/>
              </a:spcBef>
              <a:spcAft>
                <a:spcPts val="0"/>
              </a:spcAft>
              <a:buClr>
                <a:srgbClr val="FFFFFF"/>
              </a:buClr>
              <a:buSzPts val="1400"/>
              <a:buChar char="･"/>
              <a:defRPr>
                <a:solidFill>
                  <a:srgbClr val="FFFFFF"/>
                </a:solidFill>
              </a:defRPr>
            </a:lvl2pPr>
            <a:lvl3pPr indent="-317500" lvl="2" marL="1371600" rtl="0">
              <a:lnSpc>
                <a:spcPct val="115000"/>
              </a:lnSpc>
              <a:spcBef>
                <a:spcPts val="1500"/>
              </a:spcBef>
              <a:spcAft>
                <a:spcPts val="0"/>
              </a:spcAft>
              <a:buClr>
                <a:srgbClr val="FFFFFF"/>
              </a:buClr>
              <a:buSzPts val="1400"/>
              <a:buChar char="･"/>
              <a:defRPr>
                <a:solidFill>
                  <a:srgbClr val="FFFFFF"/>
                </a:solidFill>
              </a:defRPr>
            </a:lvl3pPr>
            <a:lvl4pPr indent="-317500" lvl="3" marL="1828800" rtl="0">
              <a:lnSpc>
                <a:spcPct val="115000"/>
              </a:lnSpc>
              <a:spcBef>
                <a:spcPts val="1500"/>
              </a:spcBef>
              <a:spcAft>
                <a:spcPts val="0"/>
              </a:spcAft>
              <a:buClr>
                <a:srgbClr val="FFFFFF"/>
              </a:buClr>
              <a:buSzPts val="1400"/>
              <a:buChar char="･"/>
              <a:defRPr>
                <a:solidFill>
                  <a:srgbClr val="FFFFFF"/>
                </a:solidFill>
              </a:defRPr>
            </a:lvl4pPr>
            <a:lvl5pPr indent="-317500" lvl="4" marL="2286000" rtl="0">
              <a:lnSpc>
                <a:spcPct val="115000"/>
              </a:lnSpc>
              <a:spcBef>
                <a:spcPts val="1500"/>
              </a:spcBef>
              <a:spcAft>
                <a:spcPts val="0"/>
              </a:spcAft>
              <a:buClr>
                <a:srgbClr val="FFFFFF"/>
              </a:buClr>
              <a:buSzPts val="1400"/>
              <a:buChar char="･"/>
              <a:defRPr>
                <a:solidFill>
                  <a:srgbClr val="FFFFFF"/>
                </a:solidFill>
              </a:defRPr>
            </a:lvl5pPr>
            <a:lvl6pPr indent="-317500" lvl="5" marL="2743200" rtl="0">
              <a:lnSpc>
                <a:spcPct val="115000"/>
              </a:lnSpc>
              <a:spcBef>
                <a:spcPts val="1500"/>
              </a:spcBef>
              <a:spcAft>
                <a:spcPts val="0"/>
              </a:spcAft>
              <a:buClr>
                <a:srgbClr val="FFFFFF"/>
              </a:buClr>
              <a:buSzPts val="1400"/>
              <a:buChar char="･"/>
              <a:defRPr>
                <a:solidFill>
                  <a:srgbClr val="FFFFFF"/>
                </a:solidFill>
              </a:defRPr>
            </a:lvl6pPr>
            <a:lvl7pPr indent="-317500" lvl="6" marL="3200400" rtl="0">
              <a:lnSpc>
                <a:spcPct val="115000"/>
              </a:lnSpc>
              <a:spcBef>
                <a:spcPts val="1500"/>
              </a:spcBef>
              <a:spcAft>
                <a:spcPts val="0"/>
              </a:spcAft>
              <a:buClr>
                <a:srgbClr val="FFFFFF"/>
              </a:buClr>
              <a:buSzPts val="1400"/>
              <a:buChar char="･"/>
              <a:defRPr>
                <a:solidFill>
                  <a:srgbClr val="FFFFFF"/>
                </a:solidFill>
              </a:defRPr>
            </a:lvl7pPr>
            <a:lvl8pPr indent="-317500" lvl="7" marL="3657600" rtl="0">
              <a:lnSpc>
                <a:spcPct val="115000"/>
              </a:lnSpc>
              <a:spcBef>
                <a:spcPts val="1500"/>
              </a:spcBef>
              <a:spcAft>
                <a:spcPts val="0"/>
              </a:spcAft>
              <a:buClr>
                <a:srgbClr val="FFFFFF"/>
              </a:buClr>
              <a:buSzPts val="1400"/>
              <a:buChar char="･"/>
              <a:defRPr>
                <a:solidFill>
                  <a:srgbClr val="FFFFFF"/>
                </a:solidFill>
              </a:defRPr>
            </a:lvl8pPr>
            <a:lvl9pPr indent="-317500" lvl="8" marL="4114800" rtl="0">
              <a:lnSpc>
                <a:spcPct val="115000"/>
              </a:lnSpc>
              <a:spcBef>
                <a:spcPts val="1500"/>
              </a:spcBef>
              <a:spcAft>
                <a:spcPts val="1500"/>
              </a:spcAft>
              <a:buClr>
                <a:srgbClr val="FFFFFF"/>
              </a:buClr>
              <a:buSzPts val="1400"/>
              <a:buChar char="･"/>
              <a:defRPr>
                <a:solidFill>
                  <a:srgbClr val="FFFFFF"/>
                </a:solidFill>
              </a:defRPr>
            </a:lvl9pPr>
          </a:lstStyle>
          <a:p/>
        </p:txBody>
      </p:sp>
      <p:sp>
        <p:nvSpPr>
          <p:cNvPr id="901" name="Google Shape;901;p73"/>
          <p:cNvSpPr txBox="1"/>
          <p:nvPr>
            <p:ph idx="2" type="body"/>
          </p:nvPr>
        </p:nvSpPr>
        <p:spPr>
          <a:xfrm>
            <a:off x="4281525" y="1387106"/>
            <a:ext cx="1599000" cy="2250000"/>
          </a:xfrm>
          <a:prstGeom prst="rect">
            <a:avLst/>
          </a:prstGeom>
        </p:spPr>
        <p:txBody>
          <a:bodyPr anchorCtr="0" anchor="t" bIns="0" lIns="0" spcFirstLastPara="1" rIns="0" wrap="square" tIns="0">
            <a:noAutofit/>
          </a:bodyPr>
          <a:lstStyle>
            <a:lvl1pPr indent="-317500" lvl="0" marL="457200" rtl="0">
              <a:lnSpc>
                <a:spcPct val="115000"/>
              </a:lnSpc>
              <a:spcBef>
                <a:spcPts val="0"/>
              </a:spcBef>
              <a:spcAft>
                <a:spcPts val="0"/>
              </a:spcAft>
              <a:buClr>
                <a:srgbClr val="FFFFFF"/>
              </a:buClr>
              <a:buSzPts val="1400"/>
              <a:buChar char="▸"/>
              <a:defRPr>
                <a:solidFill>
                  <a:srgbClr val="FFFFFF"/>
                </a:solidFill>
              </a:defRPr>
            </a:lvl1pPr>
            <a:lvl2pPr indent="-317500" lvl="1" marL="914400" rtl="0">
              <a:lnSpc>
                <a:spcPct val="115000"/>
              </a:lnSpc>
              <a:spcBef>
                <a:spcPts val="1500"/>
              </a:spcBef>
              <a:spcAft>
                <a:spcPts val="0"/>
              </a:spcAft>
              <a:buClr>
                <a:srgbClr val="FFFFFF"/>
              </a:buClr>
              <a:buSzPts val="1400"/>
              <a:buChar char="･"/>
              <a:defRPr>
                <a:solidFill>
                  <a:srgbClr val="FFFFFF"/>
                </a:solidFill>
              </a:defRPr>
            </a:lvl2pPr>
            <a:lvl3pPr indent="-317500" lvl="2" marL="1371600" rtl="0">
              <a:lnSpc>
                <a:spcPct val="115000"/>
              </a:lnSpc>
              <a:spcBef>
                <a:spcPts val="1500"/>
              </a:spcBef>
              <a:spcAft>
                <a:spcPts val="0"/>
              </a:spcAft>
              <a:buClr>
                <a:srgbClr val="FFFFFF"/>
              </a:buClr>
              <a:buSzPts val="1400"/>
              <a:buChar char="･"/>
              <a:defRPr>
                <a:solidFill>
                  <a:srgbClr val="FFFFFF"/>
                </a:solidFill>
              </a:defRPr>
            </a:lvl3pPr>
            <a:lvl4pPr indent="-317500" lvl="3" marL="1828800" rtl="0">
              <a:lnSpc>
                <a:spcPct val="115000"/>
              </a:lnSpc>
              <a:spcBef>
                <a:spcPts val="1500"/>
              </a:spcBef>
              <a:spcAft>
                <a:spcPts val="0"/>
              </a:spcAft>
              <a:buClr>
                <a:srgbClr val="FFFFFF"/>
              </a:buClr>
              <a:buSzPts val="1400"/>
              <a:buChar char="･"/>
              <a:defRPr>
                <a:solidFill>
                  <a:srgbClr val="FFFFFF"/>
                </a:solidFill>
              </a:defRPr>
            </a:lvl4pPr>
            <a:lvl5pPr indent="-317500" lvl="4" marL="2286000" rtl="0">
              <a:lnSpc>
                <a:spcPct val="115000"/>
              </a:lnSpc>
              <a:spcBef>
                <a:spcPts val="1500"/>
              </a:spcBef>
              <a:spcAft>
                <a:spcPts val="0"/>
              </a:spcAft>
              <a:buClr>
                <a:srgbClr val="FFFFFF"/>
              </a:buClr>
              <a:buSzPts val="1400"/>
              <a:buChar char="･"/>
              <a:defRPr>
                <a:solidFill>
                  <a:srgbClr val="FFFFFF"/>
                </a:solidFill>
              </a:defRPr>
            </a:lvl5pPr>
            <a:lvl6pPr indent="-317500" lvl="5" marL="2743200" rtl="0">
              <a:lnSpc>
                <a:spcPct val="115000"/>
              </a:lnSpc>
              <a:spcBef>
                <a:spcPts val="1500"/>
              </a:spcBef>
              <a:spcAft>
                <a:spcPts val="0"/>
              </a:spcAft>
              <a:buClr>
                <a:srgbClr val="FFFFFF"/>
              </a:buClr>
              <a:buSzPts val="1400"/>
              <a:buChar char="･"/>
              <a:defRPr>
                <a:solidFill>
                  <a:srgbClr val="FFFFFF"/>
                </a:solidFill>
              </a:defRPr>
            </a:lvl6pPr>
            <a:lvl7pPr indent="-317500" lvl="6" marL="3200400" rtl="0">
              <a:lnSpc>
                <a:spcPct val="115000"/>
              </a:lnSpc>
              <a:spcBef>
                <a:spcPts val="1500"/>
              </a:spcBef>
              <a:spcAft>
                <a:spcPts val="0"/>
              </a:spcAft>
              <a:buClr>
                <a:srgbClr val="FFFFFF"/>
              </a:buClr>
              <a:buSzPts val="1400"/>
              <a:buChar char="･"/>
              <a:defRPr>
                <a:solidFill>
                  <a:srgbClr val="FFFFFF"/>
                </a:solidFill>
              </a:defRPr>
            </a:lvl7pPr>
            <a:lvl8pPr indent="-317500" lvl="7" marL="3657600" rtl="0">
              <a:lnSpc>
                <a:spcPct val="115000"/>
              </a:lnSpc>
              <a:spcBef>
                <a:spcPts val="1500"/>
              </a:spcBef>
              <a:spcAft>
                <a:spcPts val="0"/>
              </a:spcAft>
              <a:buClr>
                <a:srgbClr val="FFFFFF"/>
              </a:buClr>
              <a:buSzPts val="1400"/>
              <a:buChar char="･"/>
              <a:defRPr>
                <a:solidFill>
                  <a:srgbClr val="FFFFFF"/>
                </a:solidFill>
              </a:defRPr>
            </a:lvl8pPr>
            <a:lvl9pPr indent="-317500" lvl="8" marL="4114800" rtl="0">
              <a:lnSpc>
                <a:spcPct val="115000"/>
              </a:lnSpc>
              <a:spcBef>
                <a:spcPts val="1500"/>
              </a:spcBef>
              <a:spcAft>
                <a:spcPts val="1500"/>
              </a:spcAft>
              <a:buClr>
                <a:srgbClr val="FFFFFF"/>
              </a:buClr>
              <a:buSzPts val="1400"/>
              <a:buChar char="･"/>
              <a:defRPr>
                <a:solidFill>
                  <a:srgbClr val="FFFFFF"/>
                </a:solidFill>
              </a:defRPr>
            </a:lvl9pPr>
          </a:lstStyle>
          <a:p/>
        </p:txBody>
      </p:sp>
      <p:sp>
        <p:nvSpPr>
          <p:cNvPr id="902" name="Google Shape;902;p73"/>
          <p:cNvSpPr txBox="1"/>
          <p:nvPr>
            <p:ph type="title"/>
          </p:nvPr>
        </p:nvSpPr>
        <p:spPr>
          <a:xfrm>
            <a:off x="675206" y="1302325"/>
            <a:ext cx="2914500" cy="20238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3600"/>
              <a:buNone/>
              <a:defRPr sz="3600">
                <a:solidFill>
                  <a:srgbClr val="FFFFFF"/>
                </a:solidFill>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cxnSp>
        <p:nvCxnSpPr>
          <p:cNvPr id="903" name="Google Shape;903;p7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904" name="Google Shape;904;p73"/>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cxnSp>
        <p:nvCxnSpPr>
          <p:cNvPr id="905" name="Google Shape;905;p73"/>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pic>
        <p:nvPicPr>
          <p:cNvPr id="906" name="Google Shape;906;p73"/>
          <p:cNvPicPr preferRelativeResize="0"/>
          <p:nvPr/>
        </p:nvPicPr>
        <p:blipFill>
          <a:blip r:embed="rId2">
            <a:alphaModFix/>
          </a:blip>
          <a:stretch>
            <a:fillRect/>
          </a:stretch>
        </p:blipFill>
        <p:spPr>
          <a:xfrm>
            <a:off x="8033460" y="4734378"/>
            <a:ext cx="731888" cy="172209"/>
          </a:xfrm>
          <a:prstGeom prst="rect">
            <a:avLst/>
          </a:prstGeom>
          <a:noFill/>
          <a:ln>
            <a:noFill/>
          </a:ln>
        </p:spPr>
      </p:pic>
      <p:sp>
        <p:nvSpPr>
          <p:cNvPr id="907" name="Google Shape;907;p7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Red Hat Text Medium"/>
                <a:ea typeface="Red Hat Text Medium"/>
                <a:cs typeface="Red Hat Text Medium"/>
                <a:sym typeface="Red Hat Text Medium"/>
              </a:defRPr>
            </a:lvl1pPr>
            <a:lvl2pPr lvl="1" rtl="0" algn="ctr">
              <a:buNone/>
              <a:defRPr sz="600">
                <a:solidFill>
                  <a:schemeClr val="lt1"/>
                </a:solidFill>
                <a:latin typeface="Red Hat Text Medium"/>
                <a:ea typeface="Red Hat Text Medium"/>
                <a:cs typeface="Red Hat Text Medium"/>
                <a:sym typeface="Red Hat Text Medium"/>
              </a:defRPr>
            </a:lvl2pPr>
            <a:lvl3pPr lvl="2" rtl="0" algn="ctr">
              <a:buNone/>
              <a:defRPr sz="600">
                <a:solidFill>
                  <a:schemeClr val="lt1"/>
                </a:solidFill>
                <a:latin typeface="Red Hat Text Medium"/>
                <a:ea typeface="Red Hat Text Medium"/>
                <a:cs typeface="Red Hat Text Medium"/>
                <a:sym typeface="Red Hat Text Medium"/>
              </a:defRPr>
            </a:lvl3pPr>
            <a:lvl4pPr lvl="3" rtl="0" algn="ctr">
              <a:buNone/>
              <a:defRPr sz="600">
                <a:solidFill>
                  <a:schemeClr val="lt1"/>
                </a:solidFill>
                <a:latin typeface="Red Hat Text Medium"/>
                <a:ea typeface="Red Hat Text Medium"/>
                <a:cs typeface="Red Hat Text Medium"/>
                <a:sym typeface="Red Hat Text Medium"/>
              </a:defRPr>
            </a:lvl4pPr>
            <a:lvl5pPr lvl="4" rtl="0" algn="ctr">
              <a:buNone/>
              <a:defRPr sz="600">
                <a:solidFill>
                  <a:schemeClr val="lt1"/>
                </a:solidFill>
                <a:latin typeface="Red Hat Text Medium"/>
                <a:ea typeface="Red Hat Text Medium"/>
                <a:cs typeface="Red Hat Text Medium"/>
                <a:sym typeface="Red Hat Text Medium"/>
              </a:defRPr>
            </a:lvl5pPr>
            <a:lvl6pPr lvl="5" rtl="0" algn="ctr">
              <a:buNone/>
              <a:defRPr sz="600">
                <a:solidFill>
                  <a:schemeClr val="lt1"/>
                </a:solidFill>
                <a:latin typeface="Red Hat Text Medium"/>
                <a:ea typeface="Red Hat Text Medium"/>
                <a:cs typeface="Red Hat Text Medium"/>
                <a:sym typeface="Red Hat Text Medium"/>
              </a:defRPr>
            </a:lvl6pPr>
            <a:lvl7pPr lvl="6" rtl="0" algn="ctr">
              <a:buNone/>
              <a:defRPr sz="600">
                <a:solidFill>
                  <a:schemeClr val="lt1"/>
                </a:solidFill>
                <a:latin typeface="Red Hat Text Medium"/>
                <a:ea typeface="Red Hat Text Medium"/>
                <a:cs typeface="Red Hat Text Medium"/>
                <a:sym typeface="Red Hat Text Medium"/>
              </a:defRPr>
            </a:lvl7pPr>
            <a:lvl8pPr lvl="7" rtl="0" algn="ctr">
              <a:buNone/>
              <a:defRPr sz="600">
                <a:solidFill>
                  <a:schemeClr val="lt1"/>
                </a:solidFill>
                <a:latin typeface="Red Hat Text Medium"/>
                <a:ea typeface="Red Hat Text Medium"/>
                <a:cs typeface="Red Hat Text Medium"/>
                <a:sym typeface="Red Hat Text Medium"/>
              </a:defRPr>
            </a:lvl8pPr>
            <a:lvl9pPr lvl="8" rtl="0" algn="ctr">
              <a:buNone/>
              <a:defRPr sz="6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908" name="Google Shape;908;p73"/>
          <p:cNvSpPr txBox="1"/>
          <p:nvPr>
            <p:ph idx="4"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lt1"/>
                </a:solidFill>
              </a:defRPr>
            </a:lvl1pPr>
            <a:lvl2pPr lvl="1" rtl="0">
              <a:lnSpc>
                <a:spcPct val="115000"/>
              </a:lnSpc>
              <a:spcBef>
                <a:spcPts val="0"/>
              </a:spcBef>
              <a:spcAft>
                <a:spcPts val="0"/>
              </a:spcAft>
              <a:buNone/>
              <a:defRPr sz="600">
                <a:solidFill>
                  <a:schemeClr val="lt1"/>
                </a:solidFill>
              </a:defRPr>
            </a:lvl2pPr>
            <a:lvl3pPr lvl="2" rtl="0">
              <a:lnSpc>
                <a:spcPct val="115000"/>
              </a:lnSpc>
              <a:spcBef>
                <a:spcPts val="0"/>
              </a:spcBef>
              <a:spcAft>
                <a:spcPts val="0"/>
              </a:spcAft>
              <a:buNone/>
              <a:defRPr sz="600">
                <a:solidFill>
                  <a:schemeClr val="lt1"/>
                </a:solidFill>
              </a:defRPr>
            </a:lvl3pPr>
            <a:lvl4pPr lvl="3" rtl="0">
              <a:lnSpc>
                <a:spcPct val="115000"/>
              </a:lnSpc>
              <a:spcBef>
                <a:spcPts val="0"/>
              </a:spcBef>
              <a:spcAft>
                <a:spcPts val="0"/>
              </a:spcAft>
              <a:buNone/>
              <a:defRPr sz="600">
                <a:solidFill>
                  <a:schemeClr val="lt1"/>
                </a:solidFill>
              </a:defRPr>
            </a:lvl4pPr>
            <a:lvl5pPr lvl="4" rtl="0">
              <a:lnSpc>
                <a:spcPct val="115000"/>
              </a:lnSpc>
              <a:spcBef>
                <a:spcPts val="0"/>
              </a:spcBef>
              <a:spcAft>
                <a:spcPts val="0"/>
              </a:spcAft>
              <a:buNone/>
              <a:defRPr sz="600">
                <a:solidFill>
                  <a:schemeClr val="lt1"/>
                </a:solidFill>
              </a:defRPr>
            </a:lvl5pPr>
            <a:lvl6pPr lvl="5" rtl="0">
              <a:lnSpc>
                <a:spcPct val="115000"/>
              </a:lnSpc>
              <a:spcBef>
                <a:spcPts val="0"/>
              </a:spcBef>
              <a:spcAft>
                <a:spcPts val="0"/>
              </a:spcAft>
              <a:buNone/>
              <a:defRPr sz="600">
                <a:solidFill>
                  <a:schemeClr val="lt1"/>
                </a:solidFill>
              </a:defRPr>
            </a:lvl6pPr>
            <a:lvl7pPr lvl="6" rtl="0">
              <a:lnSpc>
                <a:spcPct val="115000"/>
              </a:lnSpc>
              <a:spcBef>
                <a:spcPts val="0"/>
              </a:spcBef>
              <a:spcAft>
                <a:spcPts val="0"/>
              </a:spcAft>
              <a:buNone/>
              <a:defRPr sz="600">
                <a:solidFill>
                  <a:schemeClr val="lt1"/>
                </a:solidFill>
              </a:defRPr>
            </a:lvl7pPr>
            <a:lvl8pPr lvl="7" rtl="0">
              <a:lnSpc>
                <a:spcPct val="115000"/>
              </a:lnSpc>
              <a:spcBef>
                <a:spcPts val="0"/>
              </a:spcBef>
              <a:spcAft>
                <a:spcPts val="0"/>
              </a:spcAft>
              <a:buNone/>
              <a:defRPr sz="600">
                <a:solidFill>
                  <a:schemeClr val="lt1"/>
                </a:solidFill>
              </a:defRPr>
            </a:lvl8pPr>
            <a:lvl9pPr lvl="8" rtl="0">
              <a:lnSpc>
                <a:spcPct val="115000"/>
              </a:lnSpc>
              <a:spcBef>
                <a:spcPts val="0"/>
              </a:spcBef>
              <a:spcAft>
                <a:spcPts val="0"/>
              </a:spcAft>
              <a:buNone/>
              <a:defRPr sz="600">
                <a:solidFill>
                  <a:schemeClr val="lt1"/>
                </a:solidFil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909" name="Shape 909"/>
        <p:cNvGrpSpPr/>
        <p:nvPr/>
      </p:nvGrpSpPr>
      <p:grpSpPr>
        <a:xfrm>
          <a:off x="0" y="0"/>
          <a:ext cx="0" cy="0"/>
          <a:chOff x="0" y="0"/>
          <a:chExt cx="0" cy="0"/>
        </a:xfrm>
      </p:grpSpPr>
      <p:cxnSp>
        <p:nvCxnSpPr>
          <p:cNvPr id="910" name="Google Shape;910;p7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911" name="Google Shape;911;p7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9pPr>
          </a:lstStyle>
          <a:p/>
        </p:txBody>
      </p:sp>
      <p:cxnSp>
        <p:nvCxnSpPr>
          <p:cNvPr id="912" name="Google Shape;912;p74"/>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913" name="Google Shape;913;p7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dk1"/>
                </a:solidFill>
                <a:latin typeface="Red Hat Text Medium"/>
                <a:ea typeface="Red Hat Text Medium"/>
                <a:cs typeface="Red Hat Text Medium"/>
                <a:sym typeface="Red Hat Text Medium"/>
              </a:defRPr>
            </a:lvl1pPr>
            <a:lvl2pPr lvl="1" rtl="0" algn="ctr">
              <a:buNone/>
              <a:defRPr sz="600">
                <a:solidFill>
                  <a:schemeClr val="dk1"/>
                </a:solidFill>
                <a:latin typeface="Red Hat Text Medium"/>
                <a:ea typeface="Red Hat Text Medium"/>
                <a:cs typeface="Red Hat Text Medium"/>
                <a:sym typeface="Red Hat Text Medium"/>
              </a:defRPr>
            </a:lvl2pPr>
            <a:lvl3pPr lvl="2" rtl="0" algn="ctr">
              <a:buNone/>
              <a:defRPr sz="600">
                <a:solidFill>
                  <a:schemeClr val="dk1"/>
                </a:solidFill>
                <a:latin typeface="Red Hat Text Medium"/>
                <a:ea typeface="Red Hat Text Medium"/>
                <a:cs typeface="Red Hat Text Medium"/>
                <a:sym typeface="Red Hat Text Medium"/>
              </a:defRPr>
            </a:lvl3pPr>
            <a:lvl4pPr lvl="3" rtl="0" algn="ctr">
              <a:buNone/>
              <a:defRPr sz="600">
                <a:solidFill>
                  <a:schemeClr val="dk1"/>
                </a:solidFill>
                <a:latin typeface="Red Hat Text Medium"/>
                <a:ea typeface="Red Hat Text Medium"/>
                <a:cs typeface="Red Hat Text Medium"/>
                <a:sym typeface="Red Hat Text Medium"/>
              </a:defRPr>
            </a:lvl4pPr>
            <a:lvl5pPr lvl="4" rtl="0" algn="ctr">
              <a:buNone/>
              <a:defRPr sz="600">
                <a:solidFill>
                  <a:schemeClr val="dk1"/>
                </a:solidFill>
                <a:latin typeface="Red Hat Text Medium"/>
                <a:ea typeface="Red Hat Text Medium"/>
                <a:cs typeface="Red Hat Text Medium"/>
                <a:sym typeface="Red Hat Text Medium"/>
              </a:defRPr>
            </a:lvl5pPr>
            <a:lvl6pPr lvl="5" rtl="0" algn="ctr">
              <a:buNone/>
              <a:defRPr sz="600">
                <a:solidFill>
                  <a:schemeClr val="dk1"/>
                </a:solidFill>
                <a:latin typeface="Red Hat Text Medium"/>
                <a:ea typeface="Red Hat Text Medium"/>
                <a:cs typeface="Red Hat Text Medium"/>
                <a:sym typeface="Red Hat Text Medium"/>
              </a:defRPr>
            </a:lvl6pPr>
            <a:lvl7pPr lvl="6" rtl="0" algn="ctr">
              <a:buNone/>
              <a:defRPr sz="600">
                <a:solidFill>
                  <a:schemeClr val="dk1"/>
                </a:solidFill>
                <a:latin typeface="Red Hat Text Medium"/>
                <a:ea typeface="Red Hat Text Medium"/>
                <a:cs typeface="Red Hat Text Medium"/>
                <a:sym typeface="Red Hat Text Medium"/>
              </a:defRPr>
            </a:lvl7pPr>
            <a:lvl8pPr lvl="7" rtl="0" algn="ctr">
              <a:buNone/>
              <a:defRPr sz="600">
                <a:solidFill>
                  <a:schemeClr val="dk1"/>
                </a:solidFill>
                <a:latin typeface="Red Hat Text Medium"/>
                <a:ea typeface="Red Hat Text Medium"/>
                <a:cs typeface="Red Hat Text Medium"/>
                <a:sym typeface="Red Hat Text Medium"/>
              </a:defRPr>
            </a:lvl8pPr>
            <a:lvl9pPr lvl="8" rtl="0" algn="ctr">
              <a:buNone/>
              <a:defRPr sz="6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14" name="Google Shape;914;p7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915" name="Google Shape;915;p74"/>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916" name="Google Shape;916;p74"/>
          <p:cNvSpPr txBox="1"/>
          <p:nvPr>
            <p:ph idx="3" type="body"/>
          </p:nvPr>
        </p:nvSpPr>
        <p:spPr>
          <a:xfrm>
            <a:off x="6502425" y="1387106"/>
            <a:ext cx="1599000" cy="2250000"/>
          </a:xfrm>
          <a:prstGeom prst="rect">
            <a:avLst/>
          </a:prstGeom>
        </p:spPr>
        <p:txBody>
          <a:bodyPr anchorCtr="0" anchor="t" bIns="0" lIns="0" spcFirstLastPara="1" rIns="0" wrap="square" tIns="0">
            <a:noAutofit/>
          </a:bodyPr>
          <a:lstStyle>
            <a:lvl1pPr indent="-317500" lvl="0" marL="457200" rtl="0">
              <a:lnSpc>
                <a:spcPct val="115000"/>
              </a:lnSpc>
              <a:spcBef>
                <a:spcPts val="0"/>
              </a:spcBef>
              <a:spcAft>
                <a:spcPts val="0"/>
              </a:spcAft>
              <a:buSzPts val="1400"/>
              <a:buChar char="▸"/>
              <a:defRPr/>
            </a:lvl1pPr>
            <a:lvl2pPr indent="-317500" lvl="1" marL="914400" rtl="0">
              <a:lnSpc>
                <a:spcPct val="115000"/>
              </a:lnSpc>
              <a:spcBef>
                <a:spcPts val="1500"/>
              </a:spcBef>
              <a:spcAft>
                <a:spcPts val="0"/>
              </a:spcAft>
              <a:buSzPts val="1400"/>
              <a:buChar char="･"/>
              <a:defRPr/>
            </a:lvl2pPr>
            <a:lvl3pPr indent="-317500" lvl="2" marL="1371600" rtl="0">
              <a:lnSpc>
                <a:spcPct val="115000"/>
              </a:lnSpc>
              <a:spcBef>
                <a:spcPts val="1500"/>
              </a:spcBef>
              <a:spcAft>
                <a:spcPts val="0"/>
              </a:spcAft>
              <a:buSzPts val="1400"/>
              <a:buChar char="･"/>
              <a:defRPr/>
            </a:lvl3pPr>
            <a:lvl4pPr indent="-317500" lvl="3" marL="1828800" rtl="0">
              <a:lnSpc>
                <a:spcPct val="115000"/>
              </a:lnSpc>
              <a:spcBef>
                <a:spcPts val="1500"/>
              </a:spcBef>
              <a:spcAft>
                <a:spcPts val="0"/>
              </a:spcAft>
              <a:buSzPts val="1400"/>
              <a:buChar char="･"/>
              <a:defRPr/>
            </a:lvl4pPr>
            <a:lvl5pPr indent="-317500" lvl="4" marL="2286000" rtl="0">
              <a:lnSpc>
                <a:spcPct val="115000"/>
              </a:lnSpc>
              <a:spcBef>
                <a:spcPts val="1500"/>
              </a:spcBef>
              <a:spcAft>
                <a:spcPts val="0"/>
              </a:spcAft>
              <a:buSzPts val="1400"/>
              <a:buChar char="･"/>
              <a:defRPr/>
            </a:lvl5pPr>
            <a:lvl6pPr indent="-317500" lvl="5" marL="2743200" rtl="0">
              <a:lnSpc>
                <a:spcPct val="115000"/>
              </a:lnSpc>
              <a:spcBef>
                <a:spcPts val="1500"/>
              </a:spcBef>
              <a:spcAft>
                <a:spcPts val="0"/>
              </a:spcAft>
              <a:buSzPts val="1400"/>
              <a:buChar char="･"/>
              <a:defRPr/>
            </a:lvl6pPr>
            <a:lvl7pPr indent="-317500" lvl="6" marL="3200400" rtl="0">
              <a:lnSpc>
                <a:spcPct val="115000"/>
              </a:lnSpc>
              <a:spcBef>
                <a:spcPts val="1500"/>
              </a:spcBef>
              <a:spcAft>
                <a:spcPts val="0"/>
              </a:spcAft>
              <a:buSzPts val="1400"/>
              <a:buChar char="･"/>
              <a:defRPr/>
            </a:lvl7pPr>
            <a:lvl8pPr indent="-317500" lvl="7" marL="3657600" rtl="0">
              <a:lnSpc>
                <a:spcPct val="115000"/>
              </a:lnSpc>
              <a:spcBef>
                <a:spcPts val="1500"/>
              </a:spcBef>
              <a:spcAft>
                <a:spcPts val="0"/>
              </a:spcAft>
              <a:buSzPts val="1400"/>
              <a:buChar char="･"/>
              <a:defRPr/>
            </a:lvl8pPr>
            <a:lvl9pPr indent="-317500" lvl="8" marL="4114800" rtl="0">
              <a:lnSpc>
                <a:spcPct val="115000"/>
              </a:lnSpc>
              <a:spcBef>
                <a:spcPts val="1500"/>
              </a:spcBef>
              <a:spcAft>
                <a:spcPts val="1500"/>
              </a:spcAft>
              <a:buSzPts val="1400"/>
              <a:buChar char="･"/>
              <a:defRPr/>
            </a:lvl9pPr>
          </a:lstStyle>
          <a:p/>
        </p:txBody>
      </p:sp>
      <p:sp>
        <p:nvSpPr>
          <p:cNvPr id="917" name="Google Shape;917;p74"/>
          <p:cNvSpPr txBox="1"/>
          <p:nvPr>
            <p:ph idx="4" type="body"/>
          </p:nvPr>
        </p:nvSpPr>
        <p:spPr>
          <a:xfrm>
            <a:off x="4281525" y="1387106"/>
            <a:ext cx="1599000" cy="2250000"/>
          </a:xfrm>
          <a:prstGeom prst="rect">
            <a:avLst/>
          </a:prstGeom>
        </p:spPr>
        <p:txBody>
          <a:bodyPr anchorCtr="0" anchor="t" bIns="0" lIns="0" spcFirstLastPara="1" rIns="0" wrap="square" tIns="0">
            <a:noAutofit/>
          </a:bodyPr>
          <a:lstStyle>
            <a:lvl1pPr indent="-317500" lvl="0" marL="457200" rtl="0">
              <a:lnSpc>
                <a:spcPct val="115000"/>
              </a:lnSpc>
              <a:spcBef>
                <a:spcPts val="0"/>
              </a:spcBef>
              <a:spcAft>
                <a:spcPts val="0"/>
              </a:spcAft>
              <a:buSzPts val="1400"/>
              <a:buChar char="▸"/>
              <a:defRPr/>
            </a:lvl1pPr>
            <a:lvl2pPr indent="-317500" lvl="1" marL="914400" rtl="0">
              <a:lnSpc>
                <a:spcPct val="115000"/>
              </a:lnSpc>
              <a:spcBef>
                <a:spcPts val="1500"/>
              </a:spcBef>
              <a:spcAft>
                <a:spcPts val="0"/>
              </a:spcAft>
              <a:buSzPts val="1400"/>
              <a:buChar char="･"/>
              <a:defRPr/>
            </a:lvl2pPr>
            <a:lvl3pPr indent="-317500" lvl="2" marL="1371600" rtl="0">
              <a:lnSpc>
                <a:spcPct val="115000"/>
              </a:lnSpc>
              <a:spcBef>
                <a:spcPts val="1500"/>
              </a:spcBef>
              <a:spcAft>
                <a:spcPts val="0"/>
              </a:spcAft>
              <a:buSzPts val="1400"/>
              <a:buChar char="･"/>
              <a:defRPr/>
            </a:lvl3pPr>
            <a:lvl4pPr indent="-317500" lvl="3" marL="1828800" rtl="0">
              <a:lnSpc>
                <a:spcPct val="115000"/>
              </a:lnSpc>
              <a:spcBef>
                <a:spcPts val="1500"/>
              </a:spcBef>
              <a:spcAft>
                <a:spcPts val="0"/>
              </a:spcAft>
              <a:buSzPts val="1400"/>
              <a:buChar char="･"/>
              <a:defRPr/>
            </a:lvl4pPr>
            <a:lvl5pPr indent="-317500" lvl="4" marL="2286000" rtl="0">
              <a:lnSpc>
                <a:spcPct val="115000"/>
              </a:lnSpc>
              <a:spcBef>
                <a:spcPts val="1500"/>
              </a:spcBef>
              <a:spcAft>
                <a:spcPts val="0"/>
              </a:spcAft>
              <a:buSzPts val="1400"/>
              <a:buChar char="･"/>
              <a:defRPr/>
            </a:lvl5pPr>
            <a:lvl6pPr indent="-317500" lvl="5" marL="2743200" rtl="0">
              <a:lnSpc>
                <a:spcPct val="115000"/>
              </a:lnSpc>
              <a:spcBef>
                <a:spcPts val="1500"/>
              </a:spcBef>
              <a:spcAft>
                <a:spcPts val="0"/>
              </a:spcAft>
              <a:buSzPts val="1400"/>
              <a:buChar char="･"/>
              <a:defRPr/>
            </a:lvl6pPr>
            <a:lvl7pPr indent="-317500" lvl="6" marL="3200400" rtl="0">
              <a:lnSpc>
                <a:spcPct val="115000"/>
              </a:lnSpc>
              <a:spcBef>
                <a:spcPts val="1500"/>
              </a:spcBef>
              <a:spcAft>
                <a:spcPts val="0"/>
              </a:spcAft>
              <a:buSzPts val="1400"/>
              <a:buChar char="･"/>
              <a:defRPr/>
            </a:lvl7pPr>
            <a:lvl8pPr indent="-317500" lvl="7" marL="3657600" rtl="0">
              <a:lnSpc>
                <a:spcPct val="115000"/>
              </a:lnSpc>
              <a:spcBef>
                <a:spcPts val="1500"/>
              </a:spcBef>
              <a:spcAft>
                <a:spcPts val="0"/>
              </a:spcAft>
              <a:buSzPts val="1400"/>
              <a:buChar char="･"/>
              <a:defRPr/>
            </a:lvl8pPr>
            <a:lvl9pPr indent="-317500" lvl="8" marL="4114800" rtl="0">
              <a:lnSpc>
                <a:spcPct val="115000"/>
              </a:lnSpc>
              <a:spcBef>
                <a:spcPts val="1500"/>
              </a:spcBef>
              <a:spcAft>
                <a:spcPts val="1500"/>
              </a:spcAft>
              <a:buSzPts val="1400"/>
              <a:buChar char="･"/>
              <a:defRPr/>
            </a:lvl9pPr>
          </a:lstStyle>
          <a:p/>
        </p:txBody>
      </p:sp>
      <p:sp>
        <p:nvSpPr>
          <p:cNvPr id="918" name="Google Shape;918;p74"/>
          <p:cNvSpPr txBox="1"/>
          <p:nvPr>
            <p:ph type="title"/>
          </p:nvPr>
        </p:nvSpPr>
        <p:spPr>
          <a:xfrm>
            <a:off x="675206" y="1302325"/>
            <a:ext cx="2914500" cy="20238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3600"/>
              <a:buNone/>
              <a:defRPr sz="3600">
                <a:solidFill>
                  <a:schemeClr val="accent1"/>
                </a:solidFill>
              </a:defRPr>
            </a:lvl1pPr>
            <a:lvl2pPr lvl="1" rtl="0">
              <a:spcBef>
                <a:spcPts val="0"/>
              </a:spcBef>
              <a:spcAft>
                <a:spcPts val="0"/>
              </a:spcAft>
              <a:buClr>
                <a:schemeClr val="accent1"/>
              </a:buClr>
              <a:buSzPts val="3600"/>
              <a:buNone/>
              <a:defRPr sz="3600">
                <a:solidFill>
                  <a:schemeClr val="accent1"/>
                </a:solidFill>
              </a:defRPr>
            </a:lvl2pPr>
            <a:lvl3pPr lvl="2" rtl="0">
              <a:spcBef>
                <a:spcPts val="0"/>
              </a:spcBef>
              <a:spcAft>
                <a:spcPts val="0"/>
              </a:spcAft>
              <a:buClr>
                <a:schemeClr val="accent1"/>
              </a:buClr>
              <a:buSzPts val="3600"/>
              <a:buNone/>
              <a:defRPr sz="3600">
                <a:solidFill>
                  <a:schemeClr val="accent1"/>
                </a:solidFill>
              </a:defRPr>
            </a:lvl3pPr>
            <a:lvl4pPr lvl="3" rtl="0">
              <a:spcBef>
                <a:spcPts val="0"/>
              </a:spcBef>
              <a:spcAft>
                <a:spcPts val="0"/>
              </a:spcAft>
              <a:buClr>
                <a:schemeClr val="accent1"/>
              </a:buClr>
              <a:buSzPts val="3600"/>
              <a:buNone/>
              <a:defRPr sz="3600">
                <a:solidFill>
                  <a:schemeClr val="accent1"/>
                </a:solidFill>
              </a:defRPr>
            </a:lvl4pPr>
            <a:lvl5pPr lvl="4" rtl="0">
              <a:spcBef>
                <a:spcPts val="0"/>
              </a:spcBef>
              <a:spcAft>
                <a:spcPts val="0"/>
              </a:spcAft>
              <a:buClr>
                <a:schemeClr val="accent1"/>
              </a:buClr>
              <a:buSzPts val="3600"/>
              <a:buNone/>
              <a:defRPr sz="3600">
                <a:solidFill>
                  <a:schemeClr val="accent1"/>
                </a:solidFill>
              </a:defRPr>
            </a:lvl5pPr>
            <a:lvl6pPr lvl="5" rtl="0">
              <a:spcBef>
                <a:spcPts val="0"/>
              </a:spcBef>
              <a:spcAft>
                <a:spcPts val="0"/>
              </a:spcAft>
              <a:buClr>
                <a:schemeClr val="accent1"/>
              </a:buClr>
              <a:buSzPts val="3600"/>
              <a:buNone/>
              <a:defRPr sz="3600">
                <a:solidFill>
                  <a:schemeClr val="accent1"/>
                </a:solidFill>
              </a:defRPr>
            </a:lvl6pPr>
            <a:lvl7pPr lvl="6" rtl="0">
              <a:spcBef>
                <a:spcPts val="0"/>
              </a:spcBef>
              <a:spcAft>
                <a:spcPts val="0"/>
              </a:spcAft>
              <a:buClr>
                <a:schemeClr val="accent1"/>
              </a:buClr>
              <a:buSzPts val="3600"/>
              <a:buNone/>
              <a:defRPr sz="3600">
                <a:solidFill>
                  <a:schemeClr val="accent1"/>
                </a:solidFill>
              </a:defRPr>
            </a:lvl7pPr>
            <a:lvl8pPr lvl="7" rtl="0">
              <a:spcBef>
                <a:spcPts val="0"/>
              </a:spcBef>
              <a:spcAft>
                <a:spcPts val="0"/>
              </a:spcAft>
              <a:buClr>
                <a:schemeClr val="accent1"/>
              </a:buClr>
              <a:buSzPts val="3600"/>
              <a:buNone/>
              <a:defRPr sz="3600">
                <a:solidFill>
                  <a:schemeClr val="accent1"/>
                </a:solidFill>
              </a:defRPr>
            </a:lvl8pPr>
            <a:lvl9pPr lvl="8" rtl="0">
              <a:spcBef>
                <a:spcPts val="0"/>
              </a:spcBef>
              <a:spcAft>
                <a:spcPts val="0"/>
              </a:spcAft>
              <a:buClr>
                <a:schemeClr val="accent1"/>
              </a:buClr>
              <a:buSzPts val="3600"/>
              <a:buNone/>
              <a:defRPr sz="3600">
                <a:solidFill>
                  <a:schemeClr val="accent1"/>
                </a:solidFil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overview">
  <p:cSld name="CUSTOM_4_1_1_1">
    <p:bg>
      <p:bgPr>
        <a:solidFill>
          <a:schemeClr val="lt1"/>
        </a:solidFill>
      </p:bgPr>
    </p:bg>
    <p:spTree>
      <p:nvGrpSpPr>
        <p:cNvPr id="919" name="Shape 919"/>
        <p:cNvGrpSpPr/>
        <p:nvPr/>
      </p:nvGrpSpPr>
      <p:grpSpPr>
        <a:xfrm>
          <a:off x="0" y="0"/>
          <a:ext cx="0" cy="0"/>
          <a:chOff x="0" y="0"/>
          <a:chExt cx="0" cy="0"/>
        </a:xfrm>
      </p:grpSpPr>
      <p:cxnSp>
        <p:nvCxnSpPr>
          <p:cNvPr id="920" name="Google Shape;920;p7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921" name="Google Shape;921;p7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9pPr>
          </a:lstStyle>
          <a:p/>
        </p:txBody>
      </p:sp>
      <p:cxnSp>
        <p:nvCxnSpPr>
          <p:cNvPr id="922" name="Google Shape;922;p75"/>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923" name="Google Shape;923;p7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dk1"/>
                </a:solidFill>
                <a:latin typeface="Red Hat Text Medium"/>
                <a:ea typeface="Red Hat Text Medium"/>
                <a:cs typeface="Red Hat Text Medium"/>
                <a:sym typeface="Red Hat Text Medium"/>
              </a:defRPr>
            </a:lvl1pPr>
            <a:lvl2pPr lvl="1" rtl="0" algn="ctr">
              <a:buNone/>
              <a:defRPr sz="600">
                <a:solidFill>
                  <a:schemeClr val="dk1"/>
                </a:solidFill>
                <a:latin typeface="Red Hat Text Medium"/>
                <a:ea typeface="Red Hat Text Medium"/>
                <a:cs typeface="Red Hat Text Medium"/>
                <a:sym typeface="Red Hat Text Medium"/>
              </a:defRPr>
            </a:lvl2pPr>
            <a:lvl3pPr lvl="2" rtl="0" algn="ctr">
              <a:buNone/>
              <a:defRPr sz="600">
                <a:solidFill>
                  <a:schemeClr val="dk1"/>
                </a:solidFill>
                <a:latin typeface="Red Hat Text Medium"/>
                <a:ea typeface="Red Hat Text Medium"/>
                <a:cs typeface="Red Hat Text Medium"/>
                <a:sym typeface="Red Hat Text Medium"/>
              </a:defRPr>
            </a:lvl3pPr>
            <a:lvl4pPr lvl="3" rtl="0" algn="ctr">
              <a:buNone/>
              <a:defRPr sz="600">
                <a:solidFill>
                  <a:schemeClr val="dk1"/>
                </a:solidFill>
                <a:latin typeface="Red Hat Text Medium"/>
                <a:ea typeface="Red Hat Text Medium"/>
                <a:cs typeface="Red Hat Text Medium"/>
                <a:sym typeface="Red Hat Text Medium"/>
              </a:defRPr>
            </a:lvl4pPr>
            <a:lvl5pPr lvl="4" rtl="0" algn="ctr">
              <a:buNone/>
              <a:defRPr sz="600">
                <a:solidFill>
                  <a:schemeClr val="dk1"/>
                </a:solidFill>
                <a:latin typeface="Red Hat Text Medium"/>
                <a:ea typeface="Red Hat Text Medium"/>
                <a:cs typeface="Red Hat Text Medium"/>
                <a:sym typeface="Red Hat Text Medium"/>
              </a:defRPr>
            </a:lvl5pPr>
            <a:lvl6pPr lvl="5" rtl="0" algn="ctr">
              <a:buNone/>
              <a:defRPr sz="600">
                <a:solidFill>
                  <a:schemeClr val="dk1"/>
                </a:solidFill>
                <a:latin typeface="Red Hat Text Medium"/>
                <a:ea typeface="Red Hat Text Medium"/>
                <a:cs typeface="Red Hat Text Medium"/>
                <a:sym typeface="Red Hat Text Medium"/>
              </a:defRPr>
            </a:lvl6pPr>
            <a:lvl7pPr lvl="6" rtl="0" algn="ctr">
              <a:buNone/>
              <a:defRPr sz="600">
                <a:solidFill>
                  <a:schemeClr val="dk1"/>
                </a:solidFill>
                <a:latin typeface="Red Hat Text Medium"/>
                <a:ea typeface="Red Hat Text Medium"/>
                <a:cs typeface="Red Hat Text Medium"/>
                <a:sym typeface="Red Hat Text Medium"/>
              </a:defRPr>
            </a:lvl7pPr>
            <a:lvl8pPr lvl="7" rtl="0" algn="ctr">
              <a:buNone/>
              <a:defRPr sz="600">
                <a:solidFill>
                  <a:schemeClr val="dk1"/>
                </a:solidFill>
                <a:latin typeface="Red Hat Text Medium"/>
                <a:ea typeface="Red Hat Text Medium"/>
                <a:cs typeface="Red Hat Text Medium"/>
                <a:sym typeface="Red Hat Text Medium"/>
              </a:defRPr>
            </a:lvl8pPr>
            <a:lvl9pPr lvl="8" rtl="0" algn="ctr">
              <a:buNone/>
              <a:defRPr sz="6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24" name="Google Shape;924;p7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925" name="Google Shape;925;p75"/>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926" name="Google Shape;926;p75"/>
          <p:cNvSpPr txBox="1"/>
          <p:nvPr>
            <p:ph idx="3" type="body"/>
          </p:nvPr>
        </p:nvSpPr>
        <p:spPr>
          <a:xfrm>
            <a:off x="675206" y="2331975"/>
            <a:ext cx="3783000" cy="2250000"/>
          </a:xfrm>
          <a:prstGeom prst="rect">
            <a:avLst/>
          </a:prstGeom>
        </p:spPr>
        <p:txBody>
          <a:bodyPr anchorCtr="0" anchor="t" bIns="68575" lIns="685800" spcFirstLastPara="1" rIns="68575" wrap="square" tIns="68575">
            <a:noAutofit/>
          </a:bodyPr>
          <a:lstStyle>
            <a:lvl1pPr indent="-317500" lvl="0" marL="457200" rtl="0">
              <a:lnSpc>
                <a:spcPct val="115000"/>
              </a:lnSpc>
              <a:spcBef>
                <a:spcPts val="0"/>
              </a:spcBef>
              <a:spcAft>
                <a:spcPts val="0"/>
              </a:spcAft>
              <a:buSzPts val="1400"/>
              <a:buChar char="▸"/>
              <a:defRPr/>
            </a:lvl1pPr>
            <a:lvl2pPr indent="-317500" lvl="1" marL="914400" rtl="0">
              <a:lnSpc>
                <a:spcPct val="115000"/>
              </a:lnSpc>
              <a:spcBef>
                <a:spcPts val="1500"/>
              </a:spcBef>
              <a:spcAft>
                <a:spcPts val="0"/>
              </a:spcAft>
              <a:buSzPts val="1400"/>
              <a:buChar char="･"/>
              <a:defRPr/>
            </a:lvl2pPr>
            <a:lvl3pPr indent="-317500" lvl="2" marL="1371600" rtl="0">
              <a:lnSpc>
                <a:spcPct val="115000"/>
              </a:lnSpc>
              <a:spcBef>
                <a:spcPts val="1500"/>
              </a:spcBef>
              <a:spcAft>
                <a:spcPts val="0"/>
              </a:spcAft>
              <a:buSzPts val="1400"/>
              <a:buChar char="･"/>
              <a:defRPr/>
            </a:lvl3pPr>
            <a:lvl4pPr indent="-317500" lvl="3" marL="1828800" rtl="0">
              <a:lnSpc>
                <a:spcPct val="115000"/>
              </a:lnSpc>
              <a:spcBef>
                <a:spcPts val="1500"/>
              </a:spcBef>
              <a:spcAft>
                <a:spcPts val="0"/>
              </a:spcAft>
              <a:buSzPts val="1400"/>
              <a:buChar char="･"/>
              <a:defRPr/>
            </a:lvl4pPr>
            <a:lvl5pPr indent="-317500" lvl="4" marL="2286000" rtl="0">
              <a:lnSpc>
                <a:spcPct val="115000"/>
              </a:lnSpc>
              <a:spcBef>
                <a:spcPts val="1500"/>
              </a:spcBef>
              <a:spcAft>
                <a:spcPts val="0"/>
              </a:spcAft>
              <a:buSzPts val="1400"/>
              <a:buChar char="･"/>
              <a:defRPr/>
            </a:lvl5pPr>
            <a:lvl6pPr indent="-317500" lvl="5" marL="2743200" rtl="0">
              <a:lnSpc>
                <a:spcPct val="115000"/>
              </a:lnSpc>
              <a:spcBef>
                <a:spcPts val="1500"/>
              </a:spcBef>
              <a:spcAft>
                <a:spcPts val="0"/>
              </a:spcAft>
              <a:buSzPts val="1400"/>
              <a:buChar char="･"/>
              <a:defRPr/>
            </a:lvl6pPr>
            <a:lvl7pPr indent="-317500" lvl="6" marL="3200400" rtl="0">
              <a:lnSpc>
                <a:spcPct val="115000"/>
              </a:lnSpc>
              <a:spcBef>
                <a:spcPts val="1500"/>
              </a:spcBef>
              <a:spcAft>
                <a:spcPts val="0"/>
              </a:spcAft>
              <a:buSzPts val="1400"/>
              <a:buChar char="･"/>
              <a:defRPr/>
            </a:lvl7pPr>
            <a:lvl8pPr indent="-317500" lvl="7" marL="3657600" rtl="0">
              <a:lnSpc>
                <a:spcPct val="115000"/>
              </a:lnSpc>
              <a:spcBef>
                <a:spcPts val="1500"/>
              </a:spcBef>
              <a:spcAft>
                <a:spcPts val="0"/>
              </a:spcAft>
              <a:buSzPts val="1400"/>
              <a:buChar char="･"/>
              <a:defRPr/>
            </a:lvl8pPr>
            <a:lvl9pPr indent="-317500" lvl="8" marL="4114800" rtl="0">
              <a:lnSpc>
                <a:spcPct val="115000"/>
              </a:lnSpc>
              <a:spcBef>
                <a:spcPts val="1500"/>
              </a:spcBef>
              <a:spcAft>
                <a:spcPts val="1500"/>
              </a:spcAft>
              <a:buSzPts val="1400"/>
              <a:buChar char="･"/>
              <a:defRPr/>
            </a:lvl9pPr>
          </a:lstStyle>
          <a:p/>
        </p:txBody>
      </p:sp>
      <p:sp>
        <p:nvSpPr>
          <p:cNvPr id="927" name="Google Shape;927;p75"/>
          <p:cNvSpPr txBox="1"/>
          <p:nvPr>
            <p:ph type="title"/>
          </p:nvPr>
        </p:nvSpPr>
        <p:spPr>
          <a:xfrm>
            <a:off x="675206" y="893241"/>
            <a:ext cx="2914500" cy="10959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3600"/>
              <a:buNone/>
              <a:defRPr sz="3600">
                <a:solidFill>
                  <a:schemeClr val="accent1"/>
                </a:solidFill>
              </a:defRPr>
            </a:lvl1pPr>
            <a:lvl2pPr lvl="1" rtl="0">
              <a:spcBef>
                <a:spcPts val="0"/>
              </a:spcBef>
              <a:spcAft>
                <a:spcPts val="0"/>
              </a:spcAft>
              <a:buClr>
                <a:schemeClr val="accent1"/>
              </a:buClr>
              <a:buSzPts val="3600"/>
              <a:buNone/>
              <a:defRPr sz="3600">
                <a:solidFill>
                  <a:schemeClr val="accent1"/>
                </a:solidFill>
              </a:defRPr>
            </a:lvl2pPr>
            <a:lvl3pPr lvl="2" rtl="0">
              <a:spcBef>
                <a:spcPts val="0"/>
              </a:spcBef>
              <a:spcAft>
                <a:spcPts val="0"/>
              </a:spcAft>
              <a:buClr>
                <a:schemeClr val="accent1"/>
              </a:buClr>
              <a:buSzPts val="3600"/>
              <a:buNone/>
              <a:defRPr sz="3600">
                <a:solidFill>
                  <a:schemeClr val="accent1"/>
                </a:solidFill>
              </a:defRPr>
            </a:lvl3pPr>
            <a:lvl4pPr lvl="3" rtl="0">
              <a:spcBef>
                <a:spcPts val="0"/>
              </a:spcBef>
              <a:spcAft>
                <a:spcPts val="0"/>
              </a:spcAft>
              <a:buClr>
                <a:schemeClr val="accent1"/>
              </a:buClr>
              <a:buSzPts val="3600"/>
              <a:buNone/>
              <a:defRPr sz="3600">
                <a:solidFill>
                  <a:schemeClr val="accent1"/>
                </a:solidFill>
              </a:defRPr>
            </a:lvl4pPr>
            <a:lvl5pPr lvl="4" rtl="0">
              <a:spcBef>
                <a:spcPts val="0"/>
              </a:spcBef>
              <a:spcAft>
                <a:spcPts val="0"/>
              </a:spcAft>
              <a:buClr>
                <a:schemeClr val="accent1"/>
              </a:buClr>
              <a:buSzPts val="3600"/>
              <a:buNone/>
              <a:defRPr sz="3600">
                <a:solidFill>
                  <a:schemeClr val="accent1"/>
                </a:solidFill>
              </a:defRPr>
            </a:lvl5pPr>
            <a:lvl6pPr lvl="5" rtl="0">
              <a:spcBef>
                <a:spcPts val="0"/>
              </a:spcBef>
              <a:spcAft>
                <a:spcPts val="0"/>
              </a:spcAft>
              <a:buClr>
                <a:schemeClr val="accent1"/>
              </a:buClr>
              <a:buSzPts val="3600"/>
              <a:buNone/>
              <a:defRPr sz="3600">
                <a:solidFill>
                  <a:schemeClr val="accent1"/>
                </a:solidFill>
              </a:defRPr>
            </a:lvl6pPr>
            <a:lvl7pPr lvl="6" rtl="0">
              <a:spcBef>
                <a:spcPts val="0"/>
              </a:spcBef>
              <a:spcAft>
                <a:spcPts val="0"/>
              </a:spcAft>
              <a:buClr>
                <a:schemeClr val="accent1"/>
              </a:buClr>
              <a:buSzPts val="3600"/>
              <a:buNone/>
              <a:defRPr sz="3600">
                <a:solidFill>
                  <a:schemeClr val="accent1"/>
                </a:solidFill>
              </a:defRPr>
            </a:lvl7pPr>
            <a:lvl8pPr lvl="7" rtl="0">
              <a:spcBef>
                <a:spcPts val="0"/>
              </a:spcBef>
              <a:spcAft>
                <a:spcPts val="0"/>
              </a:spcAft>
              <a:buClr>
                <a:schemeClr val="accent1"/>
              </a:buClr>
              <a:buSzPts val="3600"/>
              <a:buNone/>
              <a:defRPr sz="3600">
                <a:solidFill>
                  <a:schemeClr val="accent1"/>
                </a:solidFill>
              </a:defRPr>
            </a:lvl8pPr>
            <a:lvl9pPr lvl="8" rtl="0">
              <a:spcBef>
                <a:spcPts val="0"/>
              </a:spcBef>
              <a:spcAft>
                <a:spcPts val="0"/>
              </a:spcAft>
              <a:buClr>
                <a:schemeClr val="accent1"/>
              </a:buClr>
              <a:buSzPts val="3600"/>
              <a:buNone/>
              <a:defRPr sz="3600">
                <a:solidFill>
                  <a:schemeClr val="accent1"/>
                </a:solidFil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931" name="Shape 931"/>
        <p:cNvGrpSpPr/>
        <p:nvPr/>
      </p:nvGrpSpPr>
      <p:grpSpPr>
        <a:xfrm>
          <a:off x="0" y="0"/>
          <a:ext cx="0" cy="0"/>
          <a:chOff x="0" y="0"/>
          <a:chExt cx="0" cy="0"/>
        </a:xfrm>
      </p:grpSpPr>
      <p:sp>
        <p:nvSpPr>
          <p:cNvPr id="932" name="Google Shape;932;p77"/>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33" name="Google Shape;933;p77"/>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934" name="Google Shape;934;p77"/>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935" name="Google Shape;935;p77"/>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936" name="Google Shape;936;p77"/>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937" name="Google Shape;937;p77"/>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938" name="Google Shape;938;p7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939" name="Google Shape;939;p7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40" name="Google Shape;940;p77"/>
          <p:cNvPicPr preferRelativeResize="0"/>
          <p:nvPr/>
        </p:nvPicPr>
        <p:blipFill rotWithShape="1">
          <a:blip r:embed="rId4">
            <a:alphaModFix/>
          </a:blip>
          <a:srcRect b="0" l="34002" r="0" t="0"/>
          <a:stretch/>
        </p:blipFill>
        <p:spPr>
          <a:xfrm>
            <a:off x="572348" y="162100"/>
            <a:ext cx="782225" cy="279575"/>
          </a:xfrm>
          <a:prstGeom prst="rect">
            <a:avLst/>
          </a:prstGeom>
          <a:noFill/>
          <a:ln>
            <a:noFill/>
          </a:ln>
        </p:spPr>
      </p:pic>
      <p:pic>
        <p:nvPicPr>
          <p:cNvPr id="941" name="Google Shape;941;p77"/>
          <p:cNvPicPr preferRelativeResize="0"/>
          <p:nvPr/>
        </p:nvPicPr>
        <p:blipFill rotWithShape="1">
          <a:blip r:embed="rId5">
            <a:alphaModFix/>
          </a:blip>
          <a:srcRect b="35782" l="0" r="0" t="0"/>
          <a:stretch/>
        </p:blipFill>
        <p:spPr>
          <a:xfrm>
            <a:off x="15918" y="172811"/>
            <a:ext cx="675710" cy="279575"/>
          </a:xfrm>
          <a:prstGeom prst="rect">
            <a:avLst/>
          </a:prstGeom>
          <a:noFill/>
          <a:ln>
            <a:noFill/>
          </a:ln>
        </p:spPr>
      </p:pic>
      <p:sp>
        <p:nvSpPr>
          <p:cNvPr id="942" name="Google Shape;942;p77"/>
          <p:cNvSpPr txBox="1"/>
          <p:nvPr/>
        </p:nvSpPr>
        <p:spPr>
          <a:xfrm>
            <a:off x="7258312" y="202369"/>
            <a:ext cx="15069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lang="en" sz="500">
                <a:solidFill>
                  <a:srgbClr val="FFFFFF"/>
                </a:solidFill>
                <a:latin typeface="Red Hat Text Medium"/>
                <a:ea typeface="Red Hat Text Medium"/>
                <a:cs typeface="Red Hat Text Medium"/>
                <a:sym typeface="Red Hat Text Medium"/>
              </a:rPr>
              <a:t>CONFIDENTIAL - DO NOT REDISTRIBUTE</a:t>
            </a:r>
            <a:endParaRPr sz="500">
              <a:solidFill>
                <a:srgbClr val="FFFFFF"/>
              </a:solidFill>
              <a:latin typeface="Red Hat Text Medium"/>
              <a:ea typeface="Red Hat Text Medium"/>
              <a:cs typeface="Red Hat Text Medium"/>
              <a:sym typeface="Red Hat Text Medium"/>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943" name="Shape 943"/>
        <p:cNvGrpSpPr/>
        <p:nvPr/>
      </p:nvGrpSpPr>
      <p:grpSpPr>
        <a:xfrm>
          <a:off x="0" y="0"/>
          <a:ext cx="0" cy="0"/>
          <a:chOff x="0" y="0"/>
          <a:chExt cx="0" cy="0"/>
        </a:xfrm>
      </p:grpSpPr>
      <p:sp>
        <p:nvSpPr>
          <p:cNvPr id="944" name="Google Shape;944;p7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945" name="Google Shape;945;p78"/>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946" name="Google Shape;946;p7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947" name="Google Shape;947;p78"/>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948" name="Google Shape;948;p7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49" name="Google Shape;949;p7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950" name="Google Shape;950;p78"/>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951" name="Google Shape;951;p78"/>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952" name="Google Shape;952;p78"/>
          <p:cNvSpPr txBox="1"/>
          <p:nvPr>
            <p:ph idx="4" type="body"/>
          </p:nvPr>
        </p:nvSpPr>
        <p:spPr>
          <a:xfrm>
            <a:off x="663844" y="1718383"/>
            <a:ext cx="3703200" cy="2795400"/>
          </a:xfrm>
          <a:prstGeom prst="rect">
            <a:avLst/>
          </a:prstGeom>
        </p:spPr>
        <p:txBody>
          <a:bodyPr anchorCtr="0" anchor="t"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sp>
        <p:nvSpPr>
          <p:cNvPr id="953" name="Google Shape;953;p78"/>
          <p:cNvSpPr txBox="1"/>
          <p:nvPr>
            <p:ph idx="5" type="body"/>
          </p:nvPr>
        </p:nvSpPr>
        <p:spPr>
          <a:xfrm>
            <a:off x="4777069" y="1718381"/>
            <a:ext cx="3703200" cy="2795400"/>
          </a:xfrm>
          <a:prstGeom prst="rect">
            <a:avLst/>
          </a:prstGeom>
        </p:spPr>
        <p:txBody>
          <a:bodyPr anchorCtr="0" anchor="t"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sp>
        <p:nvSpPr>
          <p:cNvPr id="954" name="Google Shape;954;p78"/>
          <p:cNvSpPr txBox="1"/>
          <p:nvPr/>
        </p:nvSpPr>
        <p:spPr>
          <a:xfrm>
            <a:off x="7398338" y="4735894"/>
            <a:ext cx="515100" cy="171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t/>
            </a:r>
            <a:endParaRPr sz="1100">
              <a:latin typeface="Red Hat Text"/>
              <a:ea typeface="Red Hat Text"/>
              <a:cs typeface="Red Hat Text"/>
              <a:sym typeface="Red Hat Text"/>
            </a:endParaRPr>
          </a:p>
        </p:txBody>
      </p:sp>
      <p:sp>
        <p:nvSpPr>
          <p:cNvPr id="955" name="Google Shape;955;p78"/>
          <p:cNvSpPr txBox="1"/>
          <p:nvPr/>
        </p:nvSpPr>
        <p:spPr>
          <a:xfrm>
            <a:off x="7258312" y="202369"/>
            <a:ext cx="15069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lang="en" sz="500">
                <a:solidFill>
                  <a:srgbClr val="434343"/>
                </a:solidFill>
                <a:latin typeface="Red Hat Text Medium"/>
                <a:ea typeface="Red Hat Text Medium"/>
                <a:cs typeface="Red Hat Text Medium"/>
                <a:sym typeface="Red Hat Text Medium"/>
              </a:rPr>
              <a:t>CONFIDENTIAL - DO NOT REDISTRIBUTE</a:t>
            </a:r>
            <a:endParaRPr sz="500">
              <a:solidFill>
                <a:srgbClr val="434343"/>
              </a:solidFill>
              <a:latin typeface="Red Hat Text Medium"/>
              <a:ea typeface="Red Hat Text Medium"/>
              <a:cs typeface="Red Hat Text Medium"/>
              <a:sym typeface="Red Hat Text Medium"/>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WOT">
  <p:cSld name="CUSTOM_5">
    <p:spTree>
      <p:nvGrpSpPr>
        <p:cNvPr id="956" name="Shape 956"/>
        <p:cNvGrpSpPr/>
        <p:nvPr/>
      </p:nvGrpSpPr>
      <p:grpSpPr>
        <a:xfrm>
          <a:off x="0" y="0"/>
          <a:ext cx="0" cy="0"/>
          <a:chOff x="0" y="0"/>
          <a:chExt cx="0" cy="0"/>
        </a:xfrm>
      </p:grpSpPr>
      <p:sp>
        <p:nvSpPr>
          <p:cNvPr id="957" name="Google Shape;957;p79"/>
          <p:cNvSpPr txBox="1"/>
          <p:nvPr/>
        </p:nvSpPr>
        <p:spPr>
          <a:xfrm>
            <a:off x="663788" y="3490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Organizational Analysis (SWOT)</a:t>
            </a:r>
            <a:endParaRPr sz="2000">
              <a:latin typeface="Red Hat Text"/>
              <a:ea typeface="Red Hat Text"/>
              <a:cs typeface="Red Hat Text"/>
              <a:sym typeface="Red Hat Text"/>
            </a:endParaRPr>
          </a:p>
        </p:txBody>
      </p:sp>
      <p:sp>
        <p:nvSpPr>
          <p:cNvPr id="958" name="Google Shape;958;p79"/>
          <p:cNvSpPr txBox="1"/>
          <p:nvPr/>
        </p:nvSpPr>
        <p:spPr>
          <a:xfrm>
            <a:off x="133450" y="854350"/>
            <a:ext cx="4398000" cy="2697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Red Hat Text"/>
                <a:ea typeface="Red Hat Text"/>
                <a:cs typeface="Red Hat Text"/>
                <a:sym typeface="Red Hat Text"/>
              </a:rPr>
              <a:t>STRENGTHS</a:t>
            </a:r>
            <a:endParaRPr b="1" sz="900">
              <a:solidFill>
                <a:srgbClr val="FFFFFF"/>
              </a:solidFill>
              <a:latin typeface="Red Hat Text"/>
              <a:ea typeface="Red Hat Text"/>
              <a:cs typeface="Red Hat Text"/>
              <a:sym typeface="Red Hat Text"/>
            </a:endParaRPr>
          </a:p>
        </p:txBody>
      </p:sp>
      <p:sp>
        <p:nvSpPr>
          <p:cNvPr id="959" name="Google Shape;959;p79"/>
          <p:cNvSpPr txBox="1"/>
          <p:nvPr/>
        </p:nvSpPr>
        <p:spPr>
          <a:xfrm>
            <a:off x="4623150" y="854350"/>
            <a:ext cx="4398000" cy="2697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Red Hat Text"/>
                <a:ea typeface="Red Hat Text"/>
                <a:cs typeface="Red Hat Text"/>
                <a:sym typeface="Red Hat Text"/>
              </a:rPr>
              <a:t>WEAKNESSES</a:t>
            </a:r>
            <a:endParaRPr b="1" sz="900">
              <a:solidFill>
                <a:srgbClr val="FFFFFF"/>
              </a:solidFill>
              <a:latin typeface="Red Hat Text"/>
              <a:ea typeface="Red Hat Text"/>
              <a:cs typeface="Red Hat Text"/>
              <a:sym typeface="Red Hat Text"/>
            </a:endParaRPr>
          </a:p>
        </p:txBody>
      </p:sp>
      <p:sp>
        <p:nvSpPr>
          <p:cNvPr id="960" name="Google Shape;960;p79"/>
          <p:cNvSpPr txBox="1"/>
          <p:nvPr/>
        </p:nvSpPr>
        <p:spPr>
          <a:xfrm>
            <a:off x="133450" y="2762125"/>
            <a:ext cx="4398000" cy="2697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Red Hat Text"/>
                <a:ea typeface="Red Hat Text"/>
                <a:cs typeface="Red Hat Text"/>
                <a:sym typeface="Red Hat Text"/>
              </a:rPr>
              <a:t>OPPORTUNITIES</a:t>
            </a:r>
            <a:endParaRPr b="1" sz="900">
              <a:solidFill>
                <a:srgbClr val="FFFFFF"/>
              </a:solidFill>
              <a:latin typeface="Red Hat Text"/>
              <a:ea typeface="Red Hat Text"/>
              <a:cs typeface="Red Hat Text"/>
              <a:sym typeface="Red Hat Text"/>
            </a:endParaRPr>
          </a:p>
        </p:txBody>
      </p:sp>
      <p:sp>
        <p:nvSpPr>
          <p:cNvPr id="961" name="Google Shape;961;p79"/>
          <p:cNvSpPr txBox="1"/>
          <p:nvPr/>
        </p:nvSpPr>
        <p:spPr>
          <a:xfrm>
            <a:off x="4623150" y="2762125"/>
            <a:ext cx="4398000" cy="2697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Red Hat Text"/>
                <a:ea typeface="Red Hat Text"/>
                <a:cs typeface="Red Hat Text"/>
                <a:sym typeface="Red Hat Text"/>
              </a:rPr>
              <a:t>THREATS</a:t>
            </a:r>
            <a:endParaRPr b="1" sz="900">
              <a:solidFill>
                <a:srgbClr val="FFFFFF"/>
              </a:solidFill>
              <a:latin typeface="Red Hat Text"/>
              <a:ea typeface="Red Hat Text"/>
              <a:cs typeface="Red Hat Text"/>
              <a:sym typeface="Red Hat Text"/>
            </a:endParaRPr>
          </a:p>
        </p:txBody>
      </p:sp>
      <p:sp>
        <p:nvSpPr>
          <p:cNvPr id="962" name="Google Shape;962;p79"/>
          <p:cNvSpPr txBox="1"/>
          <p:nvPr/>
        </p:nvSpPr>
        <p:spPr>
          <a:xfrm>
            <a:off x="2951250" y="4670875"/>
            <a:ext cx="3241500" cy="378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800">
                <a:latin typeface="Red Hat Text"/>
                <a:ea typeface="Red Hat Text"/>
                <a:cs typeface="Red Hat Text"/>
                <a:sym typeface="Red Hat Text"/>
              </a:rPr>
              <a:t>Strengths &amp; Weaknesses</a:t>
            </a:r>
            <a:r>
              <a:rPr lang="en" sz="800">
                <a:latin typeface="Red Hat Text"/>
                <a:ea typeface="Red Hat Text"/>
                <a:cs typeface="Red Hat Text"/>
                <a:sym typeface="Red Hat Text"/>
              </a:rPr>
              <a:t> are an internal view of the organization</a:t>
            </a:r>
            <a:endParaRPr sz="800">
              <a:latin typeface="Red Hat Text"/>
              <a:ea typeface="Red Hat Text"/>
              <a:cs typeface="Red Hat Text"/>
              <a:sym typeface="Red Hat Text"/>
            </a:endParaRPr>
          </a:p>
          <a:p>
            <a:pPr indent="0" lvl="0" marL="0" rtl="0" algn="ctr">
              <a:spcBef>
                <a:spcPts val="0"/>
              </a:spcBef>
              <a:spcAft>
                <a:spcPts val="0"/>
              </a:spcAft>
              <a:buNone/>
            </a:pPr>
            <a:r>
              <a:rPr b="1" lang="en" sz="800">
                <a:latin typeface="Red Hat Text"/>
                <a:ea typeface="Red Hat Text"/>
                <a:cs typeface="Red Hat Text"/>
                <a:sym typeface="Red Hat Text"/>
              </a:rPr>
              <a:t>Opportunities &amp; Threats</a:t>
            </a:r>
            <a:r>
              <a:rPr lang="en" sz="800">
                <a:latin typeface="Red Hat Text"/>
                <a:ea typeface="Red Hat Text"/>
                <a:cs typeface="Red Hat Text"/>
                <a:sym typeface="Red Hat Text"/>
              </a:rPr>
              <a:t> are an external view of the organization</a:t>
            </a:r>
            <a:endParaRPr sz="800">
              <a:latin typeface="Red Hat Text"/>
              <a:ea typeface="Red Hat Text"/>
              <a:cs typeface="Red Hat Text"/>
              <a:sym typeface="Red Hat Text"/>
            </a:endParaRPr>
          </a:p>
        </p:txBody>
      </p:sp>
      <p:pic>
        <p:nvPicPr>
          <p:cNvPr id="963" name="Google Shape;963;p79"/>
          <p:cNvPicPr preferRelativeResize="0"/>
          <p:nvPr/>
        </p:nvPicPr>
        <p:blipFill>
          <a:blip r:embed="rId2">
            <a:alphaModFix/>
          </a:blip>
          <a:stretch>
            <a:fillRect/>
          </a:stretch>
        </p:blipFill>
        <p:spPr>
          <a:xfrm>
            <a:off x="422625" y="147050"/>
            <a:ext cx="353371" cy="354375"/>
          </a:xfrm>
          <a:prstGeom prst="rect">
            <a:avLst/>
          </a:prstGeom>
          <a:noFill/>
          <a:ln>
            <a:noFill/>
          </a:ln>
        </p:spPr>
      </p:pic>
      <p:cxnSp>
        <p:nvCxnSpPr>
          <p:cNvPr id="964" name="Google Shape;964;p7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965" name="Google Shape;965;p79"/>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966" name="Google Shape;966;p7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967" name="Google Shape;967;p79"/>
          <p:cNvSpPr txBox="1"/>
          <p:nvPr/>
        </p:nvSpPr>
        <p:spPr>
          <a:xfrm>
            <a:off x="7258312" y="202369"/>
            <a:ext cx="15069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lang="en" sz="500">
                <a:solidFill>
                  <a:srgbClr val="434343"/>
                </a:solidFill>
                <a:latin typeface="Red Hat Text Medium"/>
                <a:ea typeface="Red Hat Text Medium"/>
                <a:cs typeface="Red Hat Text Medium"/>
                <a:sym typeface="Red Hat Text Medium"/>
              </a:rPr>
              <a:t>CONFIDENTIAL - DO NOT REDISTRIBUTE</a:t>
            </a:r>
            <a:endParaRPr sz="500">
              <a:solidFill>
                <a:srgbClr val="434343"/>
              </a:solidFill>
              <a:latin typeface="Red Hat Text Medium"/>
              <a:ea typeface="Red Hat Text Medium"/>
              <a:cs typeface="Red Hat Text Medium"/>
              <a:sym typeface="Red Hat Text Medium"/>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g Assessment">
  <p:cSld name="CUSTOM_6">
    <p:spTree>
      <p:nvGrpSpPr>
        <p:cNvPr id="968" name="Shape 968"/>
        <p:cNvGrpSpPr/>
        <p:nvPr/>
      </p:nvGrpSpPr>
      <p:grpSpPr>
        <a:xfrm>
          <a:off x="0" y="0"/>
          <a:ext cx="0" cy="0"/>
          <a:chOff x="0" y="0"/>
          <a:chExt cx="0" cy="0"/>
        </a:xfrm>
      </p:grpSpPr>
      <p:sp>
        <p:nvSpPr>
          <p:cNvPr id="969" name="Google Shape;969;p80"/>
          <p:cNvSpPr txBox="1"/>
          <p:nvPr/>
        </p:nvSpPr>
        <p:spPr>
          <a:xfrm>
            <a:off x="663788" y="5014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Organizational Assessment</a:t>
            </a:r>
            <a:endParaRPr sz="2000">
              <a:latin typeface="Red Hat Text"/>
              <a:ea typeface="Red Hat Text"/>
              <a:cs typeface="Red Hat Text"/>
              <a:sym typeface="Red Hat Text"/>
            </a:endParaRPr>
          </a:p>
        </p:txBody>
      </p:sp>
      <p:sp>
        <p:nvSpPr>
          <p:cNvPr id="970" name="Google Shape;970;p80"/>
          <p:cNvSpPr txBox="1"/>
          <p:nvPr/>
        </p:nvSpPr>
        <p:spPr>
          <a:xfrm>
            <a:off x="663844" y="763913"/>
            <a:ext cx="7816500" cy="5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latin typeface="Red Hat Text"/>
                <a:ea typeface="Red Hat Text"/>
                <a:cs typeface="Red Hat Text"/>
                <a:sym typeface="Red Hat Text"/>
              </a:rPr>
              <a:t>Organization and Business Actions</a:t>
            </a:r>
            <a:endParaRPr>
              <a:solidFill>
                <a:schemeClr val="accent1"/>
              </a:solidFill>
              <a:latin typeface="Red Hat Text"/>
              <a:ea typeface="Red Hat Text"/>
              <a:cs typeface="Red Hat Text"/>
              <a:sym typeface="Red Hat Text"/>
            </a:endParaRPr>
          </a:p>
        </p:txBody>
      </p:sp>
      <p:sp>
        <p:nvSpPr>
          <p:cNvPr id="971" name="Google Shape;971;p80"/>
          <p:cNvSpPr txBox="1"/>
          <p:nvPr/>
        </p:nvSpPr>
        <p:spPr>
          <a:xfrm>
            <a:off x="663850" y="1335500"/>
            <a:ext cx="6595500" cy="414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1"/>
                </a:solidFill>
                <a:latin typeface="Red Hat Text"/>
                <a:ea typeface="Red Hat Text"/>
                <a:cs typeface="Red Hat Text"/>
                <a:sym typeface="Red Hat Text"/>
              </a:rPr>
              <a:t>Based on the SWOT analysis,</a:t>
            </a:r>
            <a:r>
              <a:rPr lang="en" sz="1100">
                <a:solidFill>
                  <a:schemeClr val="dk1"/>
                </a:solidFill>
                <a:latin typeface="Red Hat Text"/>
                <a:ea typeface="Red Hat Text"/>
                <a:cs typeface="Red Hat Text"/>
                <a:sym typeface="Red Hat Text"/>
              </a:rPr>
              <a:t> what are the organizational and business focus areas? Where do we need to adapt strategy, and build capabilities to ensure Red </a:t>
            </a:r>
            <a:r>
              <a:rPr lang="en" sz="1100">
                <a:solidFill>
                  <a:schemeClr val="dk1"/>
                </a:solidFill>
                <a:latin typeface="Red Hat Text"/>
                <a:ea typeface="Red Hat Text"/>
                <a:cs typeface="Red Hat Text"/>
                <a:sym typeface="Red Hat Text"/>
              </a:rPr>
              <a:t>Hat’s</a:t>
            </a:r>
            <a:r>
              <a:rPr lang="en" sz="1100">
                <a:solidFill>
                  <a:schemeClr val="dk1"/>
                </a:solidFill>
                <a:latin typeface="Red Hat Text"/>
                <a:ea typeface="Red Hat Text"/>
                <a:cs typeface="Red Hat Text"/>
                <a:sym typeface="Red Hat Text"/>
              </a:rPr>
              <a:t> ongoing competitive advantage?</a:t>
            </a:r>
            <a:endParaRPr sz="1100">
              <a:latin typeface="Red Hat Text"/>
              <a:ea typeface="Red Hat Text"/>
              <a:cs typeface="Red Hat Text"/>
              <a:sym typeface="Red Hat Text"/>
            </a:endParaRPr>
          </a:p>
        </p:txBody>
      </p:sp>
      <p:grpSp>
        <p:nvGrpSpPr>
          <p:cNvPr id="972" name="Google Shape;972;p80"/>
          <p:cNvGrpSpPr/>
          <p:nvPr/>
        </p:nvGrpSpPr>
        <p:grpSpPr>
          <a:xfrm>
            <a:off x="896175" y="1830613"/>
            <a:ext cx="7351650" cy="876243"/>
            <a:chOff x="828900" y="1602013"/>
            <a:chExt cx="7351650" cy="876243"/>
          </a:xfrm>
        </p:grpSpPr>
        <p:sp>
          <p:nvSpPr>
            <p:cNvPr id="973" name="Google Shape;973;p80"/>
            <p:cNvSpPr txBox="1"/>
            <p:nvPr/>
          </p:nvSpPr>
          <p:spPr>
            <a:xfrm>
              <a:off x="828900" y="1602025"/>
              <a:ext cx="2200200" cy="2697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Overpass"/>
                  <a:ea typeface="Overpass"/>
                  <a:cs typeface="Overpass"/>
                  <a:sym typeface="Overpass"/>
                </a:rPr>
                <a:t>STRATEGY</a:t>
              </a:r>
              <a:endParaRPr b="1" sz="800">
                <a:solidFill>
                  <a:srgbClr val="FFFFFF"/>
                </a:solidFill>
                <a:latin typeface="Overpass"/>
                <a:ea typeface="Overpass"/>
                <a:cs typeface="Overpass"/>
                <a:sym typeface="Overpass"/>
              </a:endParaRPr>
            </a:p>
          </p:txBody>
        </p:sp>
        <p:sp>
          <p:nvSpPr>
            <p:cNvPr id="974" name="Google Shape;974;p80"/>
            <p:cNvSpPr txBox="1"/>
            <p:nvPr/>
          </p:nvSpPr>
          <p:spPr>
            <a:xfrm>
              <a:off x="3404150" y="1602025"/>
              <a:ext cx="2200200" cy="2697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Overpass"/>
                  <a:ea typeface="Overpass"/>
                  <a:cs typeface="Overpass"/>
                  <a:sym typeface="Overpass"/>
                </a:rPr>
                <a:t>STRUCTURE</a:t>
              </a:r>
              <a:endParaRPr b="1" sz="800">
                <a:solidFill>
                  <a:srgbClr val="FFFFFF"/>
                </a:solidFill>
                <a:latin typeface="Overpass"/>
                <a:ea typeface="Overpass"/>
                <a:cs typeface="Overpass"/>
                <a:sym typeface="Overpass"/>
              </a:endParaRPr>
            </a:p>
          </p:txBody>
        </p:sp>
        <p:sp>
          <p:nvSpPr>
            <p:cNvPr id="975" name="Google Shape;975;p80"/>
            <p:cNvSpPr txBox="1"/>
            <p:nvPr/>
          </p:nvSpPr>
          <p:spPr>
            <a:xfrm>
              <a:off x="5980350" y="1602013"/>
              <a:ext cx="2200200" cy="2697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Overpass"/>
                  <a:ea typeface="Overpass"/>
                  <a:cs typeface="Overpass"/>
                  <a:sym typeface="Overpass"/>
                </a:rPr>
                <a:t>PROCESS</a:t>
              </a:r>
              <a:endParaRPr b="1" sz="800">
                <a:solidFill>
                  <a:srgbClr val="FFFFFF"/>
                </a:solidFill>
                <a:latin typeface="Overpass"/>
                <a:ea typeface="Overpass"/>
                <a:cs typeface="Overpass"/>
                <a:sym typeface="Overpass"/>
              </a:endParaRPr>
            </a:p>
          </p:txBody>
        </p:sp>
        <p:sp>
          <p:nvSpPr>
            <p:cNvPr id="976" name="Google Shape;976;p80"/>
            <p:cNvSpPr txBox="1"/>
            <p:nvPr/>
          </p:nvSpPr>
          <p:spPr>
            <a:xfrm>
              <a:off x="828900" y="1866818"/>
              <a:ext cx="2200200" cy="611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800">
                  <a:latin typeface="Overpass"/>
                  <a:ea typeface="Overpass"/>
                  <a:cs typeface="Overpass"/>
                  <a:sym typeface="Overpass"/>
                </a:rPr>
                <a:t>Strategy</a:t>
              </a:r>
              <a:r>
                <a:rPr lang="en" sz="800">
                  <a:latin typeface="Overpass"/>
                  <a:ea typeface="Overpass"/>
                  <a:cs typeface="Overpass"/>
                  <a:sym typeface="Overpass"/>
                </a:rPr>
                <a:t> specifies the goals and objectives to be achieved; it sets out the basic direction of the organization.</a:t>
              </a:r>
              <a:endParaRPr sz="800">
                <a:latin typeface="Overpass"/>
                <a:ea typeface="Overpass"/>
                <a:cs typeface="Overpass"/>
                <a:sym typeface="Overpass"/>
              </a:endParaRPr>
            </a:p>
          </p:txBody>
        </p:sp>
        <p:sp>
          <p:nvSpPr>
            <p:cNvPr id="977" name="Google Shape;977;p80"/>
            <p:cNvSpPr txBox="1"/>
            <p:nvPr/>
          </p:nvSpPr>
          <p:spPr>
            <a:xfrm>
              <a:off x="3404150" y="1866855"/>
              <a:ext cx="2200200" cy="611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800">
                  <a:latin typeface="Overpass"/>
                  <a:ea typeface="Overpass"/>
                  <a:cs typeface="Overpass"/>
                  <a:sym typeface="Overpass"/>
                </a:rPr>
                <a:t>Structure</a:t>
              </a:r>
              <a:r>
                <a:rPr lang="en" sz="800">
                  <a:latin typeface="Overpass"/>
                  <a:ea typeface="Overpass"/>
                  <a:cs typeface="Overpass"/>
                  <a:sym typeface="Overpass"/>
                </a:rPr>
                <a:t> of the organization determines the placement of power and authority in the organization.</a:t>
              </a:r>
              <a:endParaRPr sz="800">
                <a:latin typeface="Overpass"/>
                <a:ea typeface="Overpass"/>
                <a:cs typeface="Overpass"/>
                <a:sym typeface="Overpass"/>
              </a:endParaRPr>
            </a:p>
          </p:txBody>
        </p:sp>
        <p:sp>
          <p:nvSpPr>
            <p:cNvPr id="978" name="Google Shape;978;p80"/>
            <p:cNvSpPr txBox="1"/>
            <p:nvPr/>
          </p:nvSpPr>
          <p:spPr>
            <a:xfrm>
              <a:off x="5980350" y="1866805"/>
              <a:ext cx="2200200" cy="611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800">
                  <a:latin typeface="Overpass"/>
                  <a:ea typeface="Overpass"/>
                  <a:cs typeface="Overpass"/>
                  <a:sym typeface="Overpass"/>
                </a:rPr>
                <a:t>Process</a:t>
              </a:r>
              <a:r>
                <a:rPr lang="en" sz="800">
                  <a:latin typeface="Overpass"/>
                  <a:ea typeface="Overpass"/>
                  <a:cs typeface="Overpass"/>
                  <a:sym typeface="Overpass"/>
                </a:rPr>
                <a:t> is how information and decisions are made across the organization; this can be vertical, horizontal, or cross-functional.</a:t>
              </a:r>
              <a:endParaRPr sz="800">
                <a:latin typeface="Overpass"/>
                <a:ea typeface="Overpass"/>
                <a:cs typeface="Overpass"/>
                <a:sym typeface="Overpass"/>
              </a:endParaRPr>
            </a:p>
          </p:txBody>
        </p:sp>
      </p:grpSp>
      <p:sp>
        <p:nvSpPr>
          <p:cNvPr id="979" name="Google Shape;979;p80"/>
          <p:cNvSpPr txBox="1"/>
          <p:nvPr/>
        </p:nvSpPr>
        <p:spPr>
          <a:xfrm>
            <a:off x="510513" y="2823453"/>
            <a:ext cx="22002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Red Hat Text"/>
                <a:ea typeface="Red Hat Text"/>
                <a:cs typeface="Red Hat Text"/>
                <a:sym typeface="Red Hat Text"/>
              </a:rPr>
              <a:t>ACTIONS</a:t>
            </a:r>
            <a:endParaRPr b="1" sz="1000">
              <a:latin typeface="Red Hat Text"/>
              <a:ea typeface="Red Hat Text"/>
              <a:cs typeface="Red Hat Text"/>
              <a:sym typeface="Red Hat Text"/>
            </a:endParaRPr>
          </a:p>
        </p:txBody>
      </p:sp>
      <p:sp>
        <p:nvSpPr>
          <p:cNvPr id="980" name="Google Shape;980;p80"/>
          <p:cNvSpPr txBox="1"/>
          <p:nvPr/>
        </p:nvSpPr>
        <p:spPr>
          <a:xfrm>
            <a:off x="4674063" y="2823453"/>
            <a:ext cx="39597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Red Hat Text"/>
                <a:ea typeface="Red Hat Text"/>
                <a:cs typeface="Red Hat Text"/>
                <a:sym typeface="Red Hat Text"/>
              </a:rPr>
              <a:t>OWNER &amp; PARTNER(S)</a:t>
            </a:r>
            <a:endParaRPr b="1" sz="1000">
              <a:latin typeface="Red Hat Text"/>
              <a:ea typeface="Red Hat Text"/>
              <a:cs typeface="Red Hat Text"/>
              <a:sym typeface="Red Hat Text"/>
            </a:endParaRPr>
          </a:p>
        </p:txBody>
      </p:sp>
      <p:pic>
        <p:nvPicPr>
          <p:cNvPr id="981" name="Google Shape;981;p80"/>
          <p:cNvPicPr preferRelativeResize="0"/>
          <p:nvPr/>
        </p:nvPicPr>
        <p:blipFill>
          <a:blip r:embed="rId2">
            <a:alphaModFix/>
          </a:blip>
          <a:stretch>
            <a:fillRect/>
          </a:stretch>
        </p:blipFill>
        <p:spPr>
          <a:xfrm>
            <a:off x="7323353" y="85506"/>
            <a:ext cx="1741425" cy="1683701"/>
          </a:xfrm>
          <a:prstGeom prst="rect">
            <a:avLst/>
          </a:prstGeom>
          <a:noFill/>
          <a:ln>
            <a:noFill/>
          </a:ln>
        </p:spPr>
      </p:pic>
      <p:pic>
        <p:nvPicPr>
          <p:cNvPr id="982" name="Google Shape;982;p80"/>
          <p:cNvPicPr preferRelativeResize="0"/>
          <p:nvPr/>
        </p:nvPicPr>
        <p:blipFill>
          <a:blip r:embed="rId3">
            <a:alphaModFix/>
          </a:blip>
          <a:stretch>
            <a:fillRect/>
          </a:stretch>
        </p:blipFill>
        <p:spPr>
          <a:xfrm>
            <a:off x="422625" y="147050"/>
            <a:ext cx="353371" cy="354375"/>
          </a:xfrm>
          <a:prstGeom prst="rect">
            <a:avLst/>
          </a:prstGeom>
          <a:noFill/>
          <a:ln>
            <a:noFill/>
          </a:ln>
        </p:spPr>
      </p:pic>
      <p:cxnSp>
        <p:nvCxnSpPr>
          <p:cNvPr id="983" name="Google Shape;983;p8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984" name="Google Shape;984;p80"/>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985" name="Google Shape;985;p8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986" name="Google Shape;986;p80"/>
          <p:cNvSpPr txBox="1"/>
          <p:nvPr/>
        </p:nvSpPr>
        <p:spPr>
          <a:xfrm>
            <a:off x="7258312" y="202369"/>
            <a:ext cx="15069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lang="en" sz="500">
                <a:solidFill>
                  <a:srgbClr val="434343"/>
                </a:solidFill>
                <a:latin typeface="Red Hat Text Medium"/>
                <a:ea typeface="Red Hat Text Medium"/>
                <a:cs typeface="Red Hat Text Medium"/>
                <a:sym typeface="Red Hat Text Medium"/>
              </a:rPr>
              <a:t>CONFIDENTIAL - DO NOT REDISTRIBUTE</a:t>
            </a:r>
            <a:endParaRPr sz="500">
              <a:solidFill>
                <a:srgbClr val="434343"/>
              </a:solidFill>
              <a:latin typeface="Red Hat Text Medium"/>
              <a:ea typeface="Red Hat Text Medium"/>
              <a:cs typeface="Red Hat Text Medium"/>
              <a:sym typeface="Red Hat Text Medium"/>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g assessment 2">
  <p:cSld name="CUSTOM_7">
    <p:spTree>
      <p:nvGrpSpPr>
        <p:cNvPr id="987" name="Shape 987"/>
        <p:cNvGrpSpPr/>
        <p:nvPr/>
      </p:nvGrpSpPr>
      <p:grpSpPr>
        <a:xfrm>
          <a:off x="0" y="0"/>
          <a:ext cx="0" cy="0"/>
          <a:chOff x="0" y="0"/>
          <a:chExt cx="0" cy="0"/>
        </a:xfrm>
      </p:grpSpPr>
      <p:sp>
        <p:nvSpPr>
          <p:cNvPr id="988" name="Google Shape;988;p81"/>
          <p:cNvSpPr txBox="1"/>
          <p:nvPr/>
        </p:nvSpPr>
        <p:spPr>
          <a:xfrm>
            <a:off x="663788" y="5014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Organizational Assessment</a:t>
            </a:r>
            <a:endParaRPr sz="2000">
              <a:latin typeface="Red Hat Text"/>
              <a:ea typeface="Red Hat Text"/>
              <a:cs typeface="Red Hat Text"/>
              <a:sym typeface="Red Hat Text"/>
            </a:endParaRPr>
          </a:p>
        </p:txBody>
      </p:sp>
      <p:sp>
        <p:nvSpPr>
          <p:cNvPr id="989" name="Google Shape;989;p81"/>
          <p:cNvSpPr txBox="1"/>
          <p:nvPr/>
        </p:nvSpPr>
        <p:spPr>
          <a:xfrm>
            <a:off x="663844" y="763913"/>
            <a:ext cx="7816500" cy="5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latin typeface="Red Hat Text"/>
                <a:ea typeface="Red Hat Text"/>
                <a:cs typeface="Red Hat Text"/>
                <a:sym typeface="Red Hat Text"/>
              </a:rPr>
              <a:t>Talent and Culture Actions</a:t>
            </a:r>
            <a:endParaRPr>
              <a:solidFill>
                <a:schemeClr val="accent1"/>
              </a:solidFill>
              <a:latin typeface="Red Hat Text"/>
              <a:ea typeface="Red Hat Text"/>
              <a:cs typeface="Red Hat Text"/>
              <a:sym typeface="Red Hat Text"/>
            </a:endParaRPr>
          </a:p>
        </p:txBody>
      </p:sp>
      <p:sp>
        <p:nvSpPr>
          <p:cNvPr id="990" name="Google Shape;990;p81"/>
          <p:cNvSpPr txBox="1"/>
          <p:nvPr/>
        </p:nvSpPr>
        <p:spPr>
          <a:xfrm>
            <a:off x="663850" y="1335500"/>
            <a:ext cx="6548400" cy="414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100">
                <a:solidFill>
                  <a:schemeClr val="dk1"/>
                </a:solidFill>
                <a:latin typeface="Red Hat Text"/>
                <a:ea typeface="Red Hat Text"/>
                <a:cs typeface="Red Hat Text"/>
                <a:sym typeface="Red Hat Text"/>
              </a:rPr>
              <a:t>Based on the SWOT analysis,</a:t>
            </a:r>
            <a:r>
              <a:rPr lang="en" sz="1100">
                <a:solidFill>
                  <a:schemeClr val="dk1"/>
                </a:solidFill>
                <a:latin typeface="Red Hat Text"/>
                <a:ea typeface="Red Hat Text"/>
                <a:cs typeface="Red Hat Text"/>
                <a:sym typeface="Red Hat Text"/>
              </a:rPr>
              <a:t> what are the talent and culture focus areas? Where do we need to adapt strategy, and build capabilities to ensure Red </a:t>
            </a:r>
            <a:r>
              <a:rPr lang="en" sz="1100">
                <a:solidFill>
                  <a:schemeClr val="dk1"/>
                </a:solidFill>
                <a:latin typeface="Red Hat Text"/>
                <a:ea typeface="Red Hat Text"/>
                <a:cs typeface="Red Hat Text"/>
                <a:sym typeface="Red Hat Text"/>
              </a:rPr>
              <a:t>Hat’s</a:t>
            </a:r>
            <a:r>
              <a:rPr lang="en" sz="1100">
                <a:solidFill>
                  <a:schemeClr val="dk1"/>
                </a:solidFill>
                <a:latin typeface="Red Hat Text"/>
                <a:ea typeface="Red Hat Text"/>
                <a:cs typeface="Red Hat Text"/>
                <a:sym typeface="Red Hat Text"/>
              </a:rPr>
              <a:t> ongoing competitive advantage?</a:t>
            </a:r>
            <a:endParaRPr sz="1100">
              <a:latin typeface="Red Hat Text"/>
              <a:ea typeface="Red Hat Text"/>
              <a:cs typeface="Red Hat Text"/>
              <a:sym typeface="Red Hat Text"/>
            </a:endParaRPr>
          </a:p>
        </p:txBody>
      </p:sp>
      <p:sp>
        <p:nvSpPr>
          <p:cNvPr id="991" name="Google Shape;991;p81"/>
          <p:cNvSpPr txBox="1"/>
          <p:nvPr/>
        </p:nvSpPr>
        <p:spPr>
          <a:xfrm>
            <a:off x="496926" y="2880847"/>
            <a:ext cx="22002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Red Hat Text"/>
                <a:ea typeface="Red Hat Text"/>
                <a:cs typeface="Red Hat Text"/>
                <a:sym typeface="Red Hat Text"/>
              </a:rPr>
              <a:t>ACTIONS</a:t>
            </a:r>
            <a:endParaRPr b="1" sz="1000">
              <a:latin typeface="Red Hat Text"/>
              <a:ea typeface="Red Hat Text"/>
              <a:cs typeface="Red Hat Text"/>
              <a:sym typeface="Red Hat Text"/>
            </a:endParaRPr>
          </a:p>
        </p:txBody>
      </p:sp>
      <p:sp>
        <p:nvSpPr>
          <p:cNvPr id="992" name="Google Shape;992;p81"/>
          <p:cNvSpPr txBox="1"/>
          <p:nvPr/>
        </p:nvSpPr>
        <p:spPr>
          <a:xfrm>
            <a:off x="4660476" y="2880847"/>
            <a:ext cx="39597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Red Hat Text"/>
                <a:ea typeface="Red Hat Text"/>
                <a:cs typeface="Red Hat Text"/>
                <a:sym typeface="Red Hat Text"/>
              </a:rPr>
              <a:t>OWNER &amp; PARTNER(S)</a:t>
            </a:r>
            <a:endParaRPr b="1" sz="1000">
              <a:latin typeface="Red Hat Text"/>
              <a:ea typeface="Red Hat Text"/>
              <a:cs typeface="Red Hat Text"/>
              <a:sym typeface="Red Hat Text"/>
            </a:endParaRPr>
          </a:p>
        </p:txBody>
      </p:sp>
      <p:grpSp>
        <p:nvGrpSpPr>
          <p:cNvPr id="993" name="Google Shape;993;p81"/>
          <p:cNvGrpSpPr/>
          <p:nvPr/>
        </p:nvGrpSpPr>
        <p:grpSpPr>
          <a:xfrm>
            <a:off x="896175" y="1888006"/>
            <a:ext cx="7351650" cy="888119"/>
            <a:chOff x="828900" y="1602013"/>
            <a:chExt cx="7351650" cy="888119"/>
          </a:xfrm>
        </p:grpSpPr>
        <p:sp>
          <p:nvSpPr>
            <p:cNvPr id="994" name="Google Shape;994;p81"/>
            <p:cNvSpPr txBox="1"/>
            <p:nvPr/>
          </p:nvSpPr>
          <p:spPr>
            <a:xfrm>
              <a:off x="828900" y="1602025"/>
              <a:ext cx="2200200" cy="2697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Overpass"/>
                  <a:ea typeface="Overpass"/>
                  <a:cs typeface="Overpass"/>
                  <a:sym typeface="Overpass"/>
                </a:rPr>
                <a:t>METRICS &amp; REWARDS</a:t>
              </a:r>
              <a:endParaRPr b="1" sz="800">
                <a:solidFill>
                  <a:srgbClr val="FFFFFF"/>
                </a:solidFill>
                <a:latin typeface="Overpass"/>
                <a:ea typeface="Overpass"/>
                <a:cs typeface="Overpass"/>
                <a:sym typeface="Overpass"/>
              </a:endParaRPr>
            </a:p>
          </p:txBody>
        </p:sp>
        <p:sp>
          <p:nvSpPr>
            <p:cNvPr id="995" name="Google Shape;995;p81"/>
            <p:cNvSpPr txBox="1"/>
            <p:nvPr/>
          </p:nvSpPr>
          <p:spPr>
            <a:xfrm>
              <a:off x="3404150" y="1602025"/>
              <a:ext cx="2200200" cy="2697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Overpass"/>
                  <a:ea typeface="Overpass"/>
                  <a:cs typeface="Overpass"/>
                  <a:sym typeface="Overpass"/>
                </a:rPr>
                <a:t>PEOPLE PRACTICES</a:t>
              </a:r>
              <a:endParaRPr b="1" sz="800">
                <a:solidFill>
                  <a:srgbClr val="FFFFFF"/>
                </a:solidFill>
                <a:latin typeface="Overpass"/>
                <a:ea typeface="Overpass"/>
                <a:cs typeface="Overpass"/>
                <a:sym typeface="Overpass"/>
              </a:endParaRPr>
            </a:p>
          </p:txBody>
        </p:sp>
        <p:sp>
          <p:nvSpPr>
            <p:cNvPr id="996" name="Google Shape;996;p81"/>
            <p:cNvSpPr txBox="1"/>
            <p:nvPr/>
          </p:nvSpPr>
          <p:spPr>
            <a:xfrm>
              <a:off x="5980350" y="1602013"/>
              <a:ext cx="2200200" cy="269700"/>
            </a:xfrm>
            <a:prstGeom prst="rect">
              <a:avLst/>
            </a:prstGeom>
            <a:solidFill>
              <a:schemeClr val="accent1"/>
            </a:solidFill>
            <a:ln cap="flat" cmpd="sng" w="9525">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Overpass"/>
                  <a:ea typeface="Overpass"/>
                  <a:cs typeface="Overpass"/>
                  <a:sym typeface="Overpass"/>
                </a:rPr>
                <a:t>CULTURE</a:t>
              </a:r>
              <a:r>
                <a:rPr b="1" baseline="30000" lang="en" sz="800">
                  <a:solidFill>
                    <a:schemeClr val="lt1"/>
                  </a:solidFill>
                  <a:latin typeface="Overpass"/>
                  <a:ea typeface="Overpass"/>
                  <a:cs typeface="Overpass"/>
                  <a:sym typeface="Overpass"/>
                </a:rPr>
                <a:t>1</a:t>
              </a:r>
              <a:endParaRPr b="1" baseline="30000" sz="800">
                <a:solidFill>
                  <a:srgbClr val="FFFFFF"/>
                </a:solidFill>
                <a:latin typeface="Overpass"/>
                <a:ea typeface="Overpass"/>
                <a:cs typeface="Overpass"/>
                <a:sym typeface="Overpass"/>
              </a:endParaRPr>
            </a:p>
          </p:txBody>
        </p:sp>
        <p:sp>
          <p:nvSpPr>
            <p:cNvPr id="997" name="Google Shape;997;p81"/>
            <p:cNvSpPr txBox="1"/>
            <p:nvPr/>
          </p:nvSpPr>
          <p:spPr>
            <a:xfrm>
              <a:off x="828900" y="1878694"/>
              <a:ext cx="2200200" cy="611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Overpass"/>
                  <a:ea typeface="Overpass"/>
                  <a:cs typeface="Overpass"/>
                  <a:sym typeface="Overpass"/>
                </a:rPr>
                <a:t>Metrics &amp; rewards </a:t>
              </a:r>
              <a:r>
                <a:rPr lang="en" sz="800">
                  <a:solidFill>
                    <a:schemeClr val="dk1"/>
                  </a:solidFill>
                  <a:latin typeface="Overpass"/>
                  <a:ea typeface="Overpass"/>
                  <a:cs typeface="Overpass"/>
                  <a:sym typeface="Overpass"/>
                </a:rPr>
                <a:t>provide motivation and ensures aligned incentives for the completion of the strategic direction.</a:t>
              </a:r>
              <a:endParaRPr b="1" sz="800">
                <a:latin typeface="Overpass"/>
                <a:ea typeface="Overpass"/>
                <a:cs typeface="Overpass"/>
                <a:sym typeface="Overpass"/>
              </a:endParaRPr>
            </a:p>
          </p:txBody>
        </p:sp>
        <p:sp>
          <p:nvSpPr>
            <p:cNvPr id="998" name="Google Shape;998;p81"/>
            <p:cNvSpPr txBox="1"/>
            <p:nvPr/>
          </p:nvSpPr>
          <p:spPr>
            <a:xfrm>
              <a:off x="3404150" y="1878731"/>
              <a:ext cx="2200200" cy="611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Overpass"/>
                  <a:ea typeface="Overpass"/>
                  <a:cs typeface="Overpass"/>
                  <a:sym typeface="Overpass"/>
                </a:rPr>
                <a:t>People practices</a:t>
              </a:r>
              <a:r>
                <a:rPr lang="en" sz="800">
                  <a:solidFill>
                    <a:schemeClr val="dk1"/>
                  </a:solidFill>
                  <a:latin typeface="Overpass"/>
                  <a:ea typeface="Overpass"/>
                  <a:cs typeface="Overpass"/>
                  <a:sym typeface="Overpass"/>
                </a:rPr>
                <a:t> ensure alignment between business strategy and the mindsets and skills necessary to execute the strategy.</a:t>
              </a:r>
              <a:endParaRPr b="1" sz="800">
                <a:latin typeface="Overpass"/>
                <a:ea typeface="Overpass"/>
                <a:cs typeface="Overpass"/>
                <a:sym typeface="Overpass"/>
              </a:endParaRPr>
            </a:p>
          </p:txBody>
        </p:sp>
        <p:sp>
          <p:nvSpPr>
            <p:cNvPr id="999" name="Google Shape;999;p81"/>
            <p:cNvSpPr txBox="1"/>
            <p:nvPr/>
          </p:nvSpPr>
          <p:spPr>
            <a:xfrm>
              <a:off x="5980350" y="1878681"/>
              <a:ext cx="2200200" cy="611400"/>
            </a:xfrm>
            <a:prstGeom prst="rect">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Overpass"/>
                  <a:ea typeface="Overpass"/>
                  <a:cs typeface="Overpass"/>
                  <a:sym typeface="Overpass"/>
                </a:rPr>
                <a:t>Culture</a:t>
              </a:r>
              <a:r>
                <a:rPr lang="en" sz="800">
                  <a:solidFill>
                    <a:schemeClr val="dk1"/>
                  </a:solidFill>
                  <a:latin typeface="Overpass"/>
                  <a:ea typeface="Overpass"/>
                  <a:cs typeface="Overpass"/>
                  <a:sym typeface="Overpass"/>
                </a:rPr>
                <a:t> is a strategic competitive advantage for our company and makes Red Hat a great place to work for all associates.</a:t>
              </a:r>
              <a:endParaRPr b="1" sz="800">
                <a:latin typeface="Overpass"/>
                <a:ea typeface="Overpass"/>
                <a:cs typeface="Overpass"/>
                <a:sym typeface="Overpass"/>
              </a:endParaRPr>
            </a:p>
          </p:txBody>
        </p:sp>
      </p:grpSp>
      <p:pic>
        <p:nvPicPr>
          <p:cNvPr id="1000" name="Google Shape;1000;p81"/>
          <p:cNvPicPr preferRelativeResize="0"/>
          <p:nvPr/>
        </p:nvPicPr>
        <p:blipFill>
          <a:blip r:embed="rId2">
            <a:alphaModFix/>
          </a:blip>
          <a:stretch>
            <a:fillRect/>
          </a:stretch>
        </p:blipFill>
        <p:spPr>
          <a:xfrm>
            <a:off x="7323353" y="85506"/>
            <a:ext cx="1741425" cy="1683701"/>
          </a:xfrm>
          <a:prstGeom prst="rect">
            <a:avLst/>
          </a:prstGeom>
          <a:noFill/>
          <a:ln>
            <a:noFill/>
          </a:ln>
        </p:spPr>
      </p:pic>
      <p:pic>
        <p:nvPicPr>
          <p:cNvPr id="1001" name="Google Shape;1001;p81"/>
          <p:cNvPicPr preferRelativeResize="0"/>
          <p:nvPr/>
        </p:nvPicPr>
        <p:blipFill>
          <a:blip r:embed="rId3">
            <a:alphaModFix/>
          </a:blip>
          <a:stretch>
            <a:fillRect/>
          </a:stretch>
        </p:blipFill>
        <p:spPr>
          <a:xfrm>
            <a:off x="422625" y="147050"/>
            <a:ext cx="353371" cy="354375"/>
          </a:xfrm>
          <a:prstGeom prst="rect">
            <a:avLst/>
          </a:prstGeom>
          <a:noFill/>
          <a:ln>
            <a:noFill/>
          </a:ln>
        </p:spPr>
      </p:pic>
      <p:cxnSp>
        <p:nvCxnSpPr>
          <p:cNvPr id="1002" name="Google Shape;1002;p8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003" name="Google Shape;1003;p81"/>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004" name="Google Shape;1004;p8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box">
  <p:cSld name="CUSTOM_7_1">
    <p:spTree>
      <p:nvGrpSpPr>
        <p:cNvPr id="1005" name="Shape 1005"/>
        <p:cNvGrpSpPr/>
        <p:nvPr/>
      </p:nvGrpSpPr>
      <p:grpSpPr>
        <a:xfrm>
          <a:off x="0" y="0"/>
          <a:ext cx="0" cy="0"/>
          <a:chOff x="0" y="0"/>
          <a:chExt cx="0" cy="0"/>
        </a:xfrm>
      </p:grpSpPr>
      <p:cxnSp>
        <p:nvCxnSpPr>
          <p:cNvPr id="1006" name="Google Shape;1006;p8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007" name="Google Shape;1007;p82"/>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008" name="Google Shape;1008;p8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009" name="Google Shape;1009;p82"/>
          <p:cNvSpPr txBox="1"/>
          <p:nvPr/>
        </p:nvSpPr>
        <p:spPr>
          <a:xfrm>
            <a:off x="663788" y="3490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Talent Review</a:t>
            </a:r>
            <a:r>
              <a:rPr lang="en" sz="2000">
                <a:latin typeface="Red Hat Text"/>
                <a:ea typeface="Red Hat Text"/>
                <a:cs typeface="Red Hat Text"/>
                <a:sym typeface="Red Hat Text"/>
              </a:rPr>
              <a:t> (9 Box Analysis)</a:t>
            </a:r>
            <a:endParaRPr sz="2000">
              <a:latin typeface="Red Hat Text"/>
              <a:ea typeface="Red Hat Text"/>
              <a:cs typeface="Red Hat Text"/>
              <a:sym typeface="Red Hat Text"/>
            </a:endParaRPr>
          </a:p>
        </p:txBody>
      </p:sp>
      <p:sp>
        <p:nvSpPr>
          <p:cNvPr id="1010" name="Google Shape;1010;p82"/>
          <p:cNvSpPr txBox="1"/>
          <p:nvPr/>
        </p:nvSpPr>
        <p:spPr>
          <a:xfrm>
            <a:off x="4376925" y="4634750"/>
            <a:ext cx="1067700" cy="1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Red Hat Text"/>
                <a:ea typeface="Red Hat Text"/>
                <a:cs typeface="Red Hat Text"/>
                <a:sym typeface="Red Hat Text"/>
              </a:rPr>
              <a:t>Too New to Rate:</a:t>
            </a:r>
            <a:endParaRPr b="1" sz="800">
              <a:solidFill>
                <a:srgbClr val="78909C"/>
              </a:solidFill>
              <a:latin typeface="Red Hat Text"/>
              <a:ea typeface="Red Hat Text"/>
              <a:cs typeface="Red Hat Text"/>
              <a:sym typeface="Red Hat Text"/>
            </a:endParaRPr>
          </a:p>
        </p:txBody>
      </p:sp>
      <p:sp>
        <p:nvSpPr>
          <p:cNvPr id="1011" name="Google Shape;1011;p82"/>
          <p:cNvSpPr/>
          <p:nvPr/>
        </p:nvSpPr>
        <p:spPr>
          <a:xfrm>
            <a:off x="1129375" y="3133824"/>
            <a:ext cx="2498400" cy="1040100"/>
          </a:xfrm>
          <a:prstGeom prst="rect">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ed Hat Text"/>
              <a:ea typeface="Red Hat Text"/>
              <a:cs typeface="Red Hat Text"/>
              <a:sym typeface="Red Hat Text"/>
            </a:endParaRPr>
          </a:p>
        </p:txBody>
      </p:sp>
      <p:sp>
        <p:nvSpPr>
          <p:cNvPr id="1012" name="Google Shape;1012;p82"/>
          <p:cNvSpPr/>
          <p:nvPr/>
        </p:nvSpPr>
        <p:spPr>
          <a:xfrm>
            <a:off x="3627675" y="3133925"/>
            <a:ext cx="2498400" cy="1040100"/>
          </a:xfrm>
          <a:prstGeom prst="rect">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ed Hat Text"/>
              <a:ea typeface="Red Hat Text"/>
              <a:cs typeface="Red Hat Text"/>
              <a:sym typeface="Red Hat Text"/>
            </a:endParaRPr>
          </a:p>
        </p:txBody>
      </p:sp>
      <p:sp>
        <p:nvSpPr>
          <p:cNvPr id="1013" name="Google Shape;1013;p82"/>
          <p:cNvSpPr/>
          <p:nvPr/>
        </p:nvSpPr>
        <p:spPr>
          <a:xfrm>
            <a:off x="6125975" y="3133924"/>
            <a:ext cx="2498400" cy="1040100"/>
          </a:xfrm>
          <a:prstGeom prst="rect">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ed Hat Text"/>
              <a:ea typeface="Red Hat Text"/>
              <a:cs typeface="Red Hat Text"/>
              <a:sym typeface="Red Hat Text"/>
            </a:endParaRPr>
          </a:p>
        </p:txBody>
      </p:sp>
      <p:sp>
        <p:nvSpPr>
          <p:cNvPr id="1014" name="Google Shape;1014;p82"/>
          <p:cNvSpPr/>
          <p:nvPr/>
        </p:nvSpPr>
        <p:spPr>
          <a:xfrm>
            <a:off x="3627700" y="2088137"/>
            <a:ext cx="2498400" cy="1040100"/>
          </a:xfrm>
          <a:prstGeom prst="rect">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ed Hat Text"/>
              <a:ea typeface="Red Hat Text"/>
              <a:cs typeface="Red Hat Text"/>
              <a:sym typeface="Red Hat Text"/>
            </a:endParaRPr>
          </a:p>
        </p:txBody>
      </p:sp>
      <p:sp>
        <p:nvSpPr>
          <p:cNvPr id="1015" name="Google Shape;1015;p82"/>
          <p:cNvSpPr/>
          <p:nvPr/>
        </p:nvSpPr>
        <p:spPr>
          <a:xfrm>
            <a:off x="6126000" y="2088137"/>
            <a:ext cx="2498400" cy="1040100"/>
          </a:xfrm>
          <a:prstGeom prst="rect">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ed Hat Text"/>
              <a:ea typeface="Red Hat Text"/>
              <a:cs typeface="Red Hat Text"/>
              <a:sym typeface="Red Hat Text"/>
            </a:endParaRPr>
          </a:p>
        </p:txBody>
      </p:sp>
      <p:sp>
        <p:nvSpPr>
          <p:cNvPr id="1016" name="Google Shape;1016;p82"/>
          <p:cNvSpPr/>
          <p:nvPr/>
        </p:nvSpPr>
        <p:spPr>
          <a:xfrm>
            <a:off x="1129400" y="1042124"/>
            <a:ext cx="2498400" cy="1040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ed Hat Text"/>
              <a:ea typeface="Red Hat Text"/>
              <a:cs typeface="Red Hat Text"/>
              <a:sym typeface="Red Hat Text"/>
            </a:endParaRPr>
          </a:p>
        </p:txBody>
      </p:sp>
      <p:sp>
        <p:nvSpPr>
          <p:cNvPr id="1017" name="Google Shape;1017;p82"/>
          <p:cNvSpPr/>
          <p:nvPr/>
        </p:nvSpPr>
        <p:spPr>
          <a:xfrm>
            <a:off x="3627700" y="1042225"/>
            <a:ext cx="2498400" cy="1040100"/>
          </a:xfrm>
          <a:prstGeom prst="rect">
            <a:avLst/>
          </a:prstGeom>
          <a:solidFill>
            <a:srgbClr val="3A81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ed Hat Text"/>
              <a:ea typeface="Red Hat Text"/>
              <a:cs typeface="Red Hat Text"/>
              <a:sym typeface="Red Hat Text"/>
            </a:endParaRPr>
          </a:p>
        </p:txBody>
      </p:sp>
      <p:sp>
        <p:nvSpPr>
          <p:cNvPr id="1018" name="Google Shape;1018;p82"/>
          <p:cNvSpPr/>
          <p:nvPr/>
        </p:nvSpPr>
        <p:spPr>
          <a:xfrm>
            <a:off x="6126000" y="1042225"/>
            <a:ext cx="2498400" cy="1040100"/>
          </a:xfrm>
          <a:prstGeom prst="rect">
            <a:avLst/>
          </a:prstGeom>
          <a:solidFill>
            <a:srgbClr val="3A81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ed Hat Text"/>
              <a:ea typeface="Red Hat Text"/>
              <a:cs typeface="Red Hat Text"/>
              <a:sym typeface="Red Hat Text"/>
            </a:endParaRPr>
          </a:p>
        </p:txBody>
      </p:sp>
      <p:sp>
        <p:nvSpPr>
          <p:cNvPr id="1019" name="Google Shape;1019;p82"/>
          <p:cNvSpPr txBox="1"/>
          <p:nvPr/>
        </p:nvSpPr>
        <p:spPr>
          <a:xfrm>
            <a:off x="1184300" y="3134675"/>
            <a:ext cx="2327400" cy="1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Red Hat Text"/>
                <a:ea typeface="Red Hat Text"/>
                <a:cs typeface="Red Hat Text"/>
                <a:sym typeface="Red Hat Text"/>
              </a:rPr>
              <a:t>– BOX 7: Does Not Meet Expectations + Modest Potential –</a:t>
            </a:r>
            <a:endParaRPr sz="600">
              <a:solidFill>
                <a:srgbClr val="FFFFFF"/>
              </a:solidFill>
              <a:latin typeface="Red Hat Text"/>
              <a:ea typeface="Red Hat Text"/>
              <a:cs typeface="Red Hat Text"/>
              <a:sym typeface="Red Hat Text"/>
            </a:endParaRPr>
          </a:p>
        </p:txBody>
      </p:sp>
      <p:sp>
        <p:nvSpPr>
          <p:cNvPr id="1020" name="Google Shape;1020;p82"/>
          <p:cNvSpPr txBox="1"/>
          <p:nvPr/>
        </p:nvSpPr>
        <p:spPr>
          <a:xfrm>
            <a:off x="3713175" y="3134675"/>
            <a:ext cx="2327400" cy="1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Red Hat Text"/>
                <a:ea typeface="Red Hat Text"/>
                <a:cs typeface="Red Hat Text"/>
                <a:sym typeface="Red Hat Text"/>
              </a:rPr>
              <a:t>– BOX 6: Meets Expectations + Modest Potential –</a:t>
            </a:r>
            <a:endParaRPr sz="600">
              <a:solidFill>
                <a:srgbClr val="FFFFFF"/>
              </a:solidFill>
              <a:latin typeface="Red Hat Text"/>
              <a:ea typeface="Red Hat Text"/>
              <a:cs typeface="Red Hat Text"/>
              <a:sym typeface="Red Hat Text"/>
            </a:endParaRPr>
          </a:p>
        </p:txBody>
      </p:sp>
      <p:sp>
        <p:nvSpPr>
          <p:cNvPr id="1021" name="Google Shape;1021;p82"/>
          <p:cNvSpPr txBox="1"/>
          <p:nvPr/>
        </p:nvSpPr>
        <p:spPr>
          <a:xfrm>
            <a:off x="6211475" y="3134675"/>
            <a:ext cx="2327400" cy="1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Red Hat Text"/>
                <a:ea typeface="Red Hat Text"/>
                <a:cs typeface="Red Hat Text"/>
                <a:sym typeface="Red Hat Text"/>
              </a:rPr>
              <a:t>– BOX 5: Surpasses Expectations + Modest Potential –</a:t>
            </a:r>
            <a:endParaRPr sz="600">
              <a:solidFill>
                <a:srgbClr val="FFFFFF"/>
              </a:solidFill>
              <a:latin typeface="Red Hat Text"/>
              <a:ea typeface="Red Hat Text"/>
              <a:cs typeface="Red Hat Text"/>
              <a:sym typeface="Red Hat Text"/>
            </a:endParaRPr>
          </a:p>
        </p:txBody>
      </p:sp>
      <p:sp>
        <p:nvSpPr>
          <p:cNvPr id="1022" name="Google Shape;1022;p82"/>
          <p:cNvSpPr txBox="1"/>
          <p:nvPr/>
        </p:nvSpPr>
        <p:spPr>
          <a:xfrm>
            <a:off x="6211475" y="1042225"/>
            <a:ext cx="2327400" cy="1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Red Hat Text"/>
                <a:ea typeface="Red Hat Text"/>
                <a:cs typeface="Red Hat Text"/>
                <a:sym typeface="Red Hat Text"/>
              </a:rPr>
              <a:t>– BOX 1: Surpasses Expectations + High Potential –</a:t>
            </a:r>
            <a:endParaRPr sz="600">
              <a:solidFill>
                <a:srgbClr val="FFFFFF"/>
              </a:solidFill>
              <a:latin typeface="Red Hat Text"/>
              <a:ea typeface="Red Hat Text"/>
              <a:cs typeface="Red Hat Text"/>
              <a:sym typeface="Red Hat Text"/>
            </a:endParaRPr>
          </a:p>
        </p:txBody>
      </p:sp>
      <p:sp>
        <p:nvSpPr>
          <p:cNvPr id="1023" name="Google Shape;1023;p82"/>
          <p:cNvSpPr txBox="1"/>
          <p:nvPr/>
        </p:nvSpPr>
        <p:spPr>
          <a:xfrm>
            <a:off x="6211600" y="2088075"/>
            <a:ext cx="2327400" cy="1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Red Hat Text"/>
                <a:ea typeface="Red Hat Text"/>
                <a:cs typeface="Red Hat Text"/>
                <a:sym typeface="Red Hat Text"/>
              </a:rPr>
              <a:t>– BOX 3: Surpasses Expectations + Growth Potential –</a:t>
            </a:r>
            <a:endParaRPr sz="600">
              <a:solidFill>
                <a:srgbClr val="FFFFFF"/>
              </a:solidFill>
              <a:latin typeface="Red Hat Text"/>
              <a:ea typeface="Red Hat Text"/>
              <a:cs typeface="Red Hat Text"/>
              <a:sym typeface="Red Hat Text"/>
            </a:endParaRPr>
          </a:p>
        </p:txBody>
      </p:sp>
      <p:sp>
        <p:nvSpPr>
          <p:cNvPr id="1024" name="Google Shape;1024;p82"/>
          <p:cNvSpPr txBox="1"/>
          <p:nvPr/>
        </p:nvSpPr>
        <p:spPr>
          <a:xfrm>
            <a:off x="3713200" y="2088075"/>
            <a:ext cx="2327400" cy="1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Red Hat Text"/>
                <a:ea typeface="Red Hat Text"/>
                <a:cs typeface="Red Hat Text"/>
                <a:sym typeface="Red Hat Text"/>
              </a:rPr>
              <a:t>– BOX 4: Meets Expectations + Growth Potential –</a:t>
            </a:r>
            <a:endParaRPr sz="600">
              <a:solidFill>
                <a:srgbClr val="FFFFFF"/>
              </a:solidFill>
              <a:latin typeface="Red Hat Text"/>
              <a:ea typeface="Red Hat Text"/>
              <a:cs typeface="Red Hat Text"/>
              <a:sym typeface="Red Hat Text"/>
            </a:endParaRPr>
          </a:p>
        </p:txBody>
      </p:sp>
      <p:sp>
        <p:nvSpPr>
          <p:cNvPr id="1025" name="Google Shape;1025;p82"/>
          <p:cNvSpPr txBox="1"/>
          <p:nvPr/>
        </p:nvSpPr>
        <p:spPr>
          <a:xfrm>
            <a:off x="3713200" y="1042225"/>
            <a:ext cx="2327400" cy="1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Red Hat Text"/>
                <a:ea typeface="Red Hat Text"/>
                <a:cs typeface="Red Hat Text"/>
                <a:sym typeface="Red Hat Text"/>
              </a:rPr>
              <a:t>– BOX 2: Meets Expectations + High Potential –</a:t>
            </a:r>
            <a:endParaRPr sz="600">
              <a:solidFill>
                <a:srgbClr val="FFFFFF"/>
              </a:solidFill>
              <a:latin typeface="Red Hat Text"/>
              <a:ea typeface="Red Hat Text"/>
              <a:cs typeface="Red Hat Text"/>
              <a:sym typeface="Red Hat Text"/>
            </a:endParaRPr>
          </a:p>
        </p:txBody>
      </p:sp>
      <p:sp>
        <p:nvSpPr>
          <p:cNvPr id="1026" name="Google Shape;1026;p82"/>
          <p:cNvSpPr txBox="1"/>
          <p:nvPr/>
        </p:nvSpPr>
        <p:spPr>
          <a:xfrm>
            <a:off x="1134500" y="847750"/>
            <a:ext cx="2493300" cy="194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FFFFFF"/>
                </a:solidFill>
                <a:latin typeface="Red Hat Text"/>
                <a:ea typeface="Red Hat Text"/>
                <a:cs typeface="Red Hat Text"/>
                <a:sym typeface="Red Hat Text"/>
              </a:rPr>
              <a:t>DOES NOT MEET EXPECTATIONS</a:t>
            </a:r>
            <a:endParaRPr b="1" sz="600">
              <a:solidFill>
                <a:srgbClr val="FFFFFF"/>
              </a:solidFill>
              <a:latin typeface="Red Hat Text"/>
              <a:ea typeface="Red Hat Text"/>
              <a:cs typeface="Red Hat Text"/>
              <a:sym typeface="Red Hat Text"/>
            </a:endParaRPr>
          </a:p>
        </p:txBody>
      </p:sp>
      <p:sp>
        <p:nvSpPr>
          <p:cNvPr id="1027" name="Google Shape;1027;p82"/>
          <p:cNvSpPr txBox="1"/>
          <p:nvPr/>
        </p:nvSpPr>
        <p:spPr>
          <a:xfrm>
            <a:off x="3627700" y="847825"/>
            <a:ext cx="2493300" cy="194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FFFFFF"/>
                </a:solidFill>
                <a:latin typeface="Red Hat Text"/>
                <a:ea typeface="Red Hat Text"/>
                <a:cs typeface="Red Hat Text"/>
                <a:sym typeface="Red Hat Text"/>
              </a:rPr>
              <a:t>MEETS EXPECTATIONS</a:t>
            </a:r>
            <a:endParaRPr b="1" sz="600">
              <a:solidFill>
                <a:srgbClr val="FFFFFF"/>
              </a:solidFill>
              <a:latin typeface="Red Hat Text"/>
              <a:ea typeface="Red Hat Text"/>
              <a:cs typeface="Red Hat Text"/>
              <a:sym typeface="Red Hat Text"/>
            </a:endParaRPr>
          </a:p>
        </p:txBody>
      </p:sp>
      <p:sp>
        <p:nvSpPr>
          <p:cNvPr id="1028" name="Google Shape;1028;p82"/>
          <p:cNvSpPr txBox="1"/>
          <p:nvPr/>
        </p:nvSpPr>
        <p:spPr>
          <a:xfrm>
            <a:off x="6120900" y="847825"/>
            <a:ext cx="2498400" cy="194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FFFFFF"/>
                </a:solidFill>
                <a:latin typeface="Red Hat Text"/>
                <a:ea typeface="Red Hat Text"/>
                <a:cs typeface="Red Hat Text"/>
                <a:sym typeface="Red Hat Text"/>
              </a:rPr>
              <a:t>SURPASSES EXPECTATIONS</a:t>
            </a:r>
            <a:endParaRPr b="1" sz="600">
              <a:solidFill>
                <a:srgbClr val="FFFFFF"/>
              </a:solidFill>
              <a:latin typeface="Red Hat Text"/>
              <a:ea typeface="Red Hat Text"/>
              <a:cs typeface="Red Hat Text"/>
              <a:sym typeface="Red Hat Text"/>
            </a:endParaRPr>
          </a:p>
        </p:txBody>
      </p:sp>
      <p:sp>
        <p:nvSpPr>
          <p:cNvPr id="1029" name="Google Shape;1029;p82"/>
          <p:cNvSpPr txBox="1"/>
          <p:nvPr/>
        </p:nvSpPr>
        <p:spPr>
          <a:xfrm rot="-5400000">
            <a:off x="-565550" y="2486275"/>
            <a:ext cx="2169900" cy="24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990000"/>
                </a:solidFill>
                <a:latin typeface="Red Hat Text Medium"/>
                <a:ea typeface="Red Hat Text Medium"/>
                <a:cs typeface="Red Hat Text Medium"/>
                <a:sym typeface="Red Hat Text Medium"/>
              </a:rPr>
              <a:t>POTENTIAL</a:t>
            </a:r>
            <a:endParaRPr sz="900">
              <a:solidFill>
                <a:srgbClr val="990000"/>
              </a:solidFill>
              <a:latin typeface="Red Hat Text Medium"/>
              <a:ea typeface="Red Hat Text Medium"/>
              <a:cs typeface="Red Hat Text Medium"/>
              <a:sym typeface="Red Hat Text Medium"/>
            </a:endParaRPr>
          </a:p>
        </p:txBody>
      </p:sp>
      <p:sp>
        <p:nvSpPr>
          <p:cNvPr id="1030" name="Google Shape;1030;p82"/>
          <p:cNvSpPr txBox="1"/>
          <p:nvPr/>
        </p:nvSpPr>
        <p:spPr>
          <a:xfrm rot="-5400000">
            <a:off x="472350" y="3516275"/>
            <a:ext cx="1033200" cy="282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FFFFFF"/>
                </a:solidFill>
                <a:latin typeface="Red Hat Text"/>
                <a:ea typeface="Red Hat Text"/>
                <a:cs typeface="Red Hat Text"/>
                <a:sym typeface="Red Hat Text"/>
              </a:rPr>
              <a:t>MODEST POTENTIAL</a:t>
            </a:r>
            <a:endParaRPr b="1" sz="600">
              <a:solidFill>
                <a:srgbClr val="FFFFFF"/>
              </a:solidFill>
              <a:latin typeface="Red Hat Text"/>
              <a:ea typeface="Red Hat Text"/>
              <a:cs typeface="Red Hat Text"/>
              <a:sym typeface="Red Hat Text"/>
            </a:endParaRPr>
          </a:p>
        </p:txBody>
      </p:sp>
      <p:sp>
        <p:nvSpPr>
          <p:cNvPr id="1031" name="Google Shape;1031;p82"/>
          <p:cNvSpPr txBox="1"/>
          <p:nvPr/>
        </p:nvSpPr>
        <p:spPr>
          <a:xfrm rot="-5400000">
            <a:off x="471550" y="2470425"/>
            <a:ext cx="1033200" cy="282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FFFFFF"/>
                </a:solidFill>
                <a:latin typeface="Red Hat Text"/>
                <a:ea typeface="Red Hat Text"/>
                <a:cs typeface="Red Hat Text"/>
                <a:sym typeface="Red Hat Text"/>
              </a:rPr>
              <a:t>GROWTH POTENTIAL</a:t>
            </a:r>
            <a:endParaRPr b="1" sz="600">
              <a:solidFill>
                <a:srgbClr val="FFFFFF"/>
              </a:solidFill>
              <a:latin typeface="Red Hat Text"/>
              <a:ea typeface="Red Hat Text"/>
              <a:cs typeface="Red Hat Text"/>
              <a:sym typeface="Red Hat Text"/>
            </a:endParaRPr>
          </a:p>
        </p:txBody>
      </p:sp>
      <p:sp>
        <p:nvSpPr>
          <p:cNvPr id="1032" name="Google Shape;1032;p82"/>
          <p:cNvSpPr txBox="1"/>
          <p:nvPr/>
        </p:nvSpPr>
        <p:spPr>
          <a:xfrm rot="-5400000">
            <a:off x="471800" y="1424575"/>
            <a:ext cx="1033200" cy="282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FFFFFF"/>
                </a:solidFill>
                <a:latin typeface="Red Hat Text"/>
                <a:ea typeface="Red Hat Text"/>
                <a:cs typeface="Red Hat Text"/>
                <a:sym typeface="Red Hat Text"/>
              </a:rPr>
              <a:t>HIGH POTENTIAL</a:t>
            </a:r>
            <a:endParaRPr b="1" sz="600">
              <a:solidFill>
                <a:srgbClr val="FFFFFF"/>
              </a:solidFill>
              <a:latin typeface="Red Hat Text"/>
              <a:ea typeface="Red Hat Text"/>
              <a:cs typeface="Red Hat Text"/>
              <a:sym typeface="Red Hat Text"/>
            </a:endParaRPr>
          </a:p>
        </p:txBody>
      </p:sp>
      <p:sp>
        <p:nvSpPr>
          <p:cNvPr id="1033" name="Google Shape;1033;p82"/>
          <p:cNvSpPr/>
          <p:nvPr/>
        </p:nvSpPr>
        <p:spPr>
          <a:xfrm>
            <a:off x="1129400" y="2088449"/>
            <a:ext cx="2498400" cy="1040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ed Hat Text"/>
              <a:ea typeface="Red Hat Text"/>
              <a:cs typeface="Red Hat Text"/>
              <a:sym typeface="Red Hat Text"/>
            </a:endParaRPr>
          </a:p>
        </p:txBody>
      </p:sp>
      <p:sp>
        <p:nvSpPr>
          <p:cNvPr id="1034" name="Google Shape;1034;p82"/>
          <p:cNvSpPr txBox="1"/>
          <p:nvPr/>
        </p:nvSpPr>
        <p:spPr>
          <a:xfrm>
            <a:off x="1214925" y="2070425"/>
            <a:ext cx="2327400" cy="1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dk2"/>
                </a:solidFill>
                <a:latin typeface="Red Hat Text"/>
                <a:ea typeface="Red Hat Text"/>
                <a:cs typeface="Red Hat Text"/>
                <a:sym typeface="Red Hat Text"/>
              </a:rPr>
              <a:t>– BOX 8: Does Not Meet Expectations + Growth Potential –</a:t>
            </a:r>
            <a:endParaRPr sz="600">
              <a:solidFill>
                <a:schemeClr val="dk2"/>
              </a:solidFill>
              <a:latin typeface="Red Hat Text"/>
              <a:ea typeface="Red Hat Text"/>
              <a:cs typeface="Red Hat Text"/>
              <a:sym typeface="Red Hat Text"/>
            </a:endParaRPr>
          </a:p>
        </p:txBody>
      </p:sp>
      <p:sp>
        <p:nvSpPr>
          <p:cNvPr id="1035" name="Google Shape;1035;p82"/>
          <p:cNvSpPr txBox="1"/>
          <p:nvPr/>
        </p:nvSpPr>
        <p:spPr>
          <a:xfrm>
            <a:off x="1184300" y="1049125"/>
            <a:ext cx="2327400" cy="1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dk2"/>
                </a:solidFill>
                <a:latin typeface="Red Hat Text"/>
                <a:ea typeface="Red Hat Text"/>
                <a:cs typeface="Red Hat Text"/>
                <a:sym typeface="Red Hat Text"/>
              </a:rPr>
              <a:t>– BOX 9: Does Not Meet Expectations + High Potential –</a:t>
            </a:r>
            <a:endParaRPr sz="600">
              <a:solidFill>
                <a:schemeClr val="dk2"/>
              </a:solidFill>
              <a:latin typeface="Red Hat Text"/>
              <a:ea typeface="Red Hat Text"/>
              <a:cs typeface="Red Hat Text"/>
              <a:sym typeface="Red Hat Text"/>
            </a:endParaRPr>
          </a:p>
        </p:txBody>
      </p:sp>
      <p:sp>
        <p:nvSpPr>
          <p:cNvPr id="1036" name="Google Shape;1036;p82"/>
          <p:cNvSpPr txBox="1"/>
          <p:nvPr/>
        </p:nvSpPr>
        <p:spPr>
          <a:xfrm>
            <a:off x="3444652" y="4383575"/>
            <a:ext cx="2899200" cy="24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990000"/>
                </a:solidFill>
                <a:latin typeface="Red Hat Text Medium"/>
                <a:ea typeface="Red Hat Text Medium"/>
                <a:cs typeface="Red Hat Text Medium"/>
                <a:sym typeface="Red Hat Text Medium"/>
              </a:rPr>
              <a:t>PERFORMANCE (consider both WHAT and HOW)</a:t>
            </a:r>
            <a:endParaRPr sz="900">
              <a:solidFill>
                <a:srgbClr val="990000"/>
              </a:solidFill>
              <a:latin typeface="Red Hat Text Medium"/>
              <a:ea typeface="Red Hat Text Medium"/>
              <a:cs typeface="Red Hat Text Medium"/>
              <a:sym typeface="Red Hat Text Medium"/>
            </a:endParaRPr>
          </a:p>
        </p:txBody>
      </p:sp>
      <p:cxnSp>
        <p:nvCxnSpPr>
          <p:cNvPr id="1037" name="Google Shape;1037;p82"/>
          <p:cNvCxnSpPr/>
          <p:nvPr/>
        </p:nvCxnSpPr>
        <p:spPr>
          <a:xfrm>
            <a:off x="646875" y="1026175"/>
            <a:ext cx="0" cy="3150600"/>
          </a:xfrm>
          <a:prstGeom prst="straightConnector1">
            <a:avLst/>
          </a:prstGeom>
          <a:noFill/>
          <a:ln cap="flat" cmpd="sng" w="9525">
            <a:solidFill>
              <a:srgbClr val="78909C"/>
            </a:solidFill>
            <a:prstDash val="solid"/>
            <a:round/>
            <a:headEnd len="med" w="med" type="triangle"/>
            <a:tailEnd len="med" w="med" type="none"/>
          </a:ln>
        </p:spPr>
      </p:cxnSp>
      <p:sp>
        <p:nvSpPr>
          <p:cNvPr id="1038" name="Google Shape;1038;p82"/>
          <p:cNvSpPr txBox="1"/>
          <p:nvPr/>
        </p:nvSpPr>
        <p:spPr>
          <a:xfrm rot="-5400000">
            <a:off x="228900" y="3527500"/>
            <a:ext cx="828000" cy="243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Overpass"/>
                <a:ea typeface="Overpass"/>
                <a:cs typeface="Overpass"/>
                <a:sym typeface="Overpass"/>
              </a:rPr>
              <a:t>MODEST</a:t>
            </a:r>
            <a:endParaRPr b="1" sz="800">
              <a:solidFill>
                <a:srgbClr val="78909C"/>
              </a:solidFill>
              <a:latin typeface="Overpass"/>
              <a:ea typeface="Overpass"/>
              <a:cs typeface="Overpass"/>
              <a:sym typeface="Overpass"/>
            </a:endParaRPr>
          </a:p>
        </p:txBody>
      </p:sp>
      <p:sp>
        <p:nvSpPr>
          <p:cNvPr id="1039" name="Google Shape;1039;p82"/>
          <p:cNvSpPr txBox="1"/>
          <p:nvPr/>
        </p:nvSpPr>
        <p:spPr>
          <a:xfrm rot="-5400000">
            <a:off x="410850" y="1449800"/>
            <a:ext cx="464100" cy="243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Overpass"/>
                <a:ea typeface="Overpass"/>
                <a:cs typeface="Overpass"/>
                <a:sym typeface="Overpass"/>
              </a:rPr>
              <a:t>HIGH</a:t>
            </a:r>
            <a:endParaRPr b="1" sz="800">
              <a:solidFill>
                <a:srgbClr val="78909C"/>
              </a:solidFill>
              <a:latin typeface="Overpass"/>
              <a:ea typeface="Overpass"/>
              <a:cs typeface="Overpass"/>
              <a:sym typeface="Overpass"/>
            </a:endParaRPr>
          </a:p>
        </p:txBody>
      </p:sp>
      <p:cxnSp>
        <p:nvCxnSpPr>
          <p:cNvPr id="1040" name="Google Shape;1040;p82"/>
          <p:cNvCxnSpPr/>
          <p:nvPr/>
        </p:nvCxnSpPr>
        <p:spPr>
          <a:xfrm rot="10800000">
            <a:off x="1134500" y="4381425"/>
            <a:ext cx="7490400" cy="0"/>
          </a:xfrm>
          <a:prstGeom prst="straightConnector1">
            <a:avLst/>
          </a:prstGeom>
          <a:noFill/>
          <a:ln cap="flat" cmpd="sng" w="9525">
            <a:solidFill>
              <a:srgbClr val="78909C"/>
            </a:solidFill>
            <a:prstDash val="solid"/>
            <a:round/>
            <a:headEnd len="med" w="med" type="triangle"/>
            <a:tailEnd len="med" w="med" type="none"/>
          </a:ln>
        </p:spPr>
      </p:cxnSp>
      <p:sp>
        <p:nvSpPr>
          <p:cNvPr id="1041" name="Google Shape;1041;p82"/>
          <p:cNvSpPr txBox="1"/>
          <p:nvPr/>
        </p:nvSpPr>
        <p:spPr>
          <a:xfrm>
            <a:off x="2073225" y="4259625"/>
            <a:ext cx="610500" cy="243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Overpass"/>
                <a:ea typeface="Overpass"/>
                <a:cs typeface="Overpass"/>
                <a:sym typeface="Overpass"/>
              </a:rPr>
              <a:t>LOW</a:t>
            </a:r>
            <a:endParaRPr b="1" sz="800">
              <a:solidFill>
                <a:srgbClr val="78909C"/>
              </a:solidFill>
              <a:latin typeface="Overpass"/>
              <a:ea typeface="Overpass"/>
              <a:cs typeface="Overpass"/>
              <a:sym typeface="Overpass"/>
            </a:endParaRPr>
          </a:p>
        </p:txBody>
      </p:sp>
      <p:sp>
        <p:nvSpPr>
          <p:cNvPr id="1042" name="Google Shape;1042;p82"/>
          <p:cNvSpPr txBox="1"/>
          <p:nvPr/>
        </p:nvSpPr>
        <p:spPr>
          <a:xfrm>
            <a:off x="7100950" y="4259625"/>
            <a:ext cx="548700" cy="243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Overpass"/>
                <a:ea typeface="Overpass"/>
                <a:cs typeface="Overpass"/>
                <a:sym typeface="Overpass"/>
              </a:rPr>
              <a:t>HIGH</a:t>
            </a:r>
            <a:endParaRPr b="1" sz="800">
              <a:solidFill>
                <a:srgbClr val="78909C"/>
              </a:solidFill>
              <a:latin typeface="Overpass"/>
              <a:ea typeface="Overpass"/>
              <a:cs typeface="Overpass"/>
              <a:sym typeface="Overpass"/>
            </a:endParaRPr>
          </a:p>
        </p:txBody>
      </p:sp>
      <p:pic>
        <p:nvPicPr>
          <p:cNvPr id="1043" name="Google Shape;1043;p82"/>
          <p:cNvPicPr preferRelativeResize="0"/>
          <p:nvPr/>
        </p:nvPicPr>
        <p:blipFill>
          <a:blip r:embed="rId2">
            <a:alphaModFix/>
          </a:blip>
          <a:stretch>
            <a:fillRect/>
          </a:stretch>
        </p:blipFill>
        <p:spPr>
          <a:xfrm>
            <a:off x="431576" y="61875"/>
            <a:ext cx="387440" cy="3783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sk analysis">
  <p:cSld name="CUSTOM_7_1_1">
    <p:spTree>
      <p:nvGrpSpPr>
        <p:cNvPr id="1044" name="Shape 1044"/>
        <p:cNvGrpSpPr/>
        <p:nvPr/>
      </p:nvGrpSpPr>
      <p:grpSpPr>
        <a:xfrm>
          <a:off x="0" y="0"/>
          <a:ext cx="0" cy="0"/>
          <a:chOff x="0" y="0"/>
          <a:chExt cx="0" cy="0"/>
        </a:xfrm>
      </p:grpSpPr>
      <p:cxnSp>
        <p:nvCxnSpPr>
          <p:cNvPr id="1045" name="Google Shape;1045;p8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046" name="Google Shape;1046;p83"/>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047" name="Google Shape;1047;p8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048" name="Google Shape;1048;p83"/>
          <p:cNvPicPr preferRelativeResize="0"/>
          <p:nvPr/>
        </p:nvPicPr>
        <p:blipFill>
          <a:blip r:embed="rId2">
            <a:alphaModFix/>
          </a:blip>
          <a:stretch>
            <a:fillRect/>
          </a:stretch>
        </p:blipFill>
        <p:spPr>
          <a:xfrm>
            <a:off x="431576" y="61875"/>
            <a:ext cx="387440" cy="378300"/>
          </a:xfrm>
          <a:prstGeom prst="rect">
            <a:avLst/>
          </a:prstGeom>
          <a:noFill/>
          <a:ln>
            <a:noFill/>
          </a:ln>
        </p:spPr>
      </p:pic>
      <p:pic>
        <p:nvPicPr>
          <p:cNvPr id="1049" name="Google Shape;1049;p83"/>
          <p:cNvPicPr preferRelativeResize="0"/>
          <p:nvPr/>
        </p:nvPicPr>
        <p:blipFill rotWithShape="1">
          <a:blip r:embed="rId3">
            <a:alphaModFix/>
          </a:blip>
          <a:srcRect b="0" l="9" r="9" t="0"/>
          <a:stretch/>
        </p:blipFill>
        <p:spPr>
          <a:xfrm>
            <a:off x="889250" y="549550"/>
            <a:ext cx="7578149" cy="3811973"/>
          </a:xfrm>
          <a:prstGeom prst="rect">
            <a:avLst/>
          </a:prstGeom>
          <a:noFill/>
          <a:ln>
            <a:noFill/>
          </a:ln>
        </p:spPr>
      </p:pic>
      <p:cxnSp>
        <p:nvCxnSpPr>
          <p:cNvPr id="1050" name="Google Shape;1050;p83"/>
          <p:cNvCxnSpPr/>
          <p:nvPr/>
        </p:nvCxnSpPr>
        <p:spPr>
          <a:xfrm>
            <a:off x="723075" y="631650"/>
            <a:ext cx="1200" cy="3713100"/>
          </a:xfrm>
          <a:prstGeom prst="straightConnector1">
            <a:avLst/>
          </a:prstGeom>
          <a:noFill/>
          <a:ln cap="flat" cmpd="sng" w="9525">
            <a:solidFill>
              <a:srgbClr val="78909C"/>
            </a:solidFill>
            <a:prstDash val="solid"/>
            <a:round/>
            <a:headEnd len="med" w="med" type="triangle"/>
            <a:tailEnd len="med" w="med" type="none"/>
          </a:ln>
        </p:spPr>
      </p:cxnSp>
      <p:sp>
        <p:nvSpPr>
          <p:cNvPr id="1051" name="Google Shape;1051;p83"/>
          <p:cNvSpPr txBox="1"/>
          <p:nvPr/>
        </p:nvSpPr>
        <p:spPr>
          <a:xfrm rot="-5400000">
            <a:off x="498150" y="3527475"/>
            <a:ext cx="441900" cy="24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Red Hat Display"/>
                <a:ea typeface="Red Hat Display"/>
                <a:cs typeface="Red Hat Display"/>
                <a:sym typeface="Red Hat Display"/>
              </a:rPr>
              <a:t>Low</a:t>
            </a:r>
            <a:endParaRPr b="1" sz="800">
              <a:solidFill>
                <a:srgbClr val="78909C"/>
              </a:solidFill>
              <a:latin typeface="Red Hat Display"/>
              <a:ea typeface="Red Hat Display"/>
              <a:cs typeface="Red Hat Display"/>
              <a:sym typeface="Red Hat Display"/>
            </a:endParaRPr>
          </a:p>
        </p:txBody>
      </p:sp>
      <p:sp>
        <p:nvSpPr>
          <p:cNvPr id="1052" name="Google Shape;1052;p83"/>
          <p:cNvSpPr txBox="1"/>
          <p:nvPr/>
        </p:nvSpPr>
        <p:spPr>
          <a:xfrm rot="-5400000">
            <a:off x="355650" y="2347700"/>
            <a:ext cx="726900" cy="24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Red Hat Display"/>
                <a:ea typeface="Red Hat Display"/>
                <a:cs typeface="Red Hat Display"/>
                <a:sym typeface="Red Hat Display"/>
              </a:rPr>
              <a:t>Medium</a:t>
            </a:r>
            <a:endParaRPr b="1" sz="800">
              <a:solidFill>
                <a:srgbClr val="78909C"/>
              </a:solidFill>
              <a:latin typeface="Red Hat Display"/>
              <a:ea typeface="Red Hat Display"/>
              <a:cs typeface="Red Hat Display"/>
              <a:sym typeface="Red Hat Display"/>
            </a:endParaRPr>
          </a:p>
        </p:txBody>
      </p:sp>
      <p:sp>
        <p:nvSpPr>
          <p:cNvPr id="1053" name="Google Shape;1053;p83"/>
          <p:cNvSpPr txBox="1"/>
          <p:nvPr/>
        </p:nvSpPr>
        <p:spPr>
          <a:xfrm rot="-5400000">
            <a:off x="487050" y="1211900"/>
            <a:ext cx="464100" cy="24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Red Hat Display"/>
                <a:ea typeface="Red Hat Display"/>
                <a:cs typeface="Red Hat Display"/>
                <a:sym typeface="Red Hat Display"/>
              </a:rPr>
              <a:t>High</a:t>
            </a:r>
            <a:endParaRPr b="1" sz="800">
              <a:solidFill>
                <a:srgbClr val="78909C"/>
              </a:solidFill>
              <a:latin typeface="Red Hat Display"/>
              <a:ea typeface="Red Hat Display"/>
              <a:cs typeface="Red Hat Display"/>
              <a:sym typeface="Red Hat Display"/>
            </a:endParaRPr>
          </a:p>
        </p:txBody>
      </p:sp>
      <p:sp>
        <p:nvSpPr>
          <p:cNvPr id="1054" name="Google Shape;1054;p83"/>
          <p:cNvSpPr txBox="1"/>
          <p:nvPr/>
        </p:nvSpPr>
        <p:spPr>
          <a:xfrm rot="-5400000">
            <a:off x="-186025" y="2347738"/>
            <a:ext cx="1355700" cy="24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CC0000"/>
                </a:solidFill>
                <a:latin typeface="Red Hat Display"/>
                <a:ea typeface="Red Hat Display"/>
                <a:cs typeface="Red Hat Display"/>
                <a:sym typeface="Red Hat Display"/>
              </a:rPr>
              <a:t>Position risk</a:t>
            </a:r>
            <a:endParaRPr b="1" sz="1000">
              <a:solidFill>
                <a:srgbClr val="CC0000"/>
              </a:solidFill>
              <a:latin typeface="Red Hat Display"/>
              <a:ea typeface="Red Hat Display"/>
              <a:cs typeface="Red Hat Display"/>
              <a:sym typeface="Red Hat Display"/>
            </a:endParaRPr>
          </a:p>
        </p:txBody>
      </p:sp>
      <p:sp>
        <p:nvSpPr>
          <p:cNvPr id="1055" name="Google Shape;1055;p83"/>
          <p:cNvSpPr txBox="1"/>
          <p:nvPr/>
        </p:nvSpPr>
        <p:spPr>
          <a:xfrm>
            <a:off x="3639525" y="4662025"/>
            <a:ext cx="2169900" cy="24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CC0000"/>
                </a:solidFill>
                <a:latin typeface="Red Hat Display"/>
                <a:ea typeface="Red Hat Display"/>
                <a:cs typeface="Red Hat Display"/>
                <a:sym typeface="Red Hat Display"/>
              </a:rPr>
              <a:t>Retention risk</a:t>
            </a:r>
            <a:endParaRPr b="1" sz="1000">
              <a:solidFill>
                <a:srgbClr val="CC0000"/>
              </a:solidFill>
              <a:latin typeface="Red Hat Display"/>
              <a:ea typeface="Red Hat Display"/>
              <a:cs typeface="Red Hat Display"/>
              <a:sym typeface="Red Hat Display"/>
            </a:endParaRPr>
          </a:p>
        </p:txBody>
      </p:sp>
      <p:cxnSp>
        <p:nvCxnSpPr>
          <p:cNvPr id="1056" name="Google Shape;1056;p83"/>
          <p:cNvCxnSpPr/>
          <p:nvPr/>
        </p:nvCxnSpPr>
        <p:spPr>
          <a:xfrm rot="10800000">
            <a:off x="979275" y="4564375"/>
            <a:ext cx="7490400" cy="0"/>
          </a:xfrm>
          <a:prstGeom prst="straightConnector1">
            <a:avLst/>
          </a:prstGeom>
          <a:noFill/>
          <a:ln cap="flat" cmpd="sng" w="9525">
            <a:solidFill>
              <a:srgbClr val="78909C"/>
            </a:solidFill>
            <a:prstDash val="solid"/>
            <a:round/>
            <a:headEnd len="med" w="med" type="triangle"/>
            <a:tailEnd len="med" w="med" type="none"/>
          </a:ln>
        </p:spPr>
      </p:cxnSp>
      <p:sp>
        <p:nvSpPr>
          <p:cNvPr id="1057" name="Google Shape;1057;p83"/>
          <p:cNvSpPr txBox="1"/>
          <p:nvPr/>
        </p:nvSpPr>
        <p:spPr>
          <a:xfrm>
            <a:off x="1920825" y="4481650"/>
            <a:ext cx="610500" cy="17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Red Hat Display"/>
                <a:ea typeface="Red Hat Display"/>
                <a:cs typeface="Red Hat Display"/>
                <a:sym typeface="Red Hat Display"/>
              </a:rPr>
              <a:t>Low</a:t>
            </a:r>
            <a:endParaRPr b="1" sz="800">
              <a:solidFill>
                <a:srgbClr val="78909C"/>
              </a:solidFill>
              <a:latin typeface="Red Hat Display"/>
              <a:ea typeface="Red Hat Display"/>
              <a:cs typeface="Red Hat Display"/>
              <a:sym typeface="Red Hat Display"/>
            </a:endParaRPr>
          </a:p>
        </p:txBody>
      </p:sp>
      <p:sp>
        <p:nvSpPr>
          <p:cNvPr id="1058" name="Google Shape;1058;p83"/>
          <p:cNvSpPr txBox="1"/>
          <p:nvPr/>
        </p:nvSpPr>
        <p:spPr>
          <a:xfrm>
            <a:off x="4370375" y="4481625"/>
            <a:ext cx="708000" cy="17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Red Hat Display"/>
                <a:ea typeface="Red Hat Display"/>
                <a:cs typeface="Red Hat Display"/>
                <a:sym typeface="Red Hat Display"/>
              </a:rPr>
              <a:t>Medium</a:t>
            </a:r>
            <a:endParaRPr b="1" sz="800">
              <a:solidFill>
                <a:srgbClr val="78909C"/>
              </a:solidFill>
              <a:latin typeface="Red Hat Display"/>
              <a:ea typeface="Red Hat Display"/>
              <a:cs typeface="Red Hat Display"/>
              <a:sym typeface="Red Hat Display"/>
            </a:endParaRPr>
          </a:p>
        </p:txBody>
      </p:sp>
      <p:sp>
        <p:nvSpPr>
          <p:cNvPr id="1059" name="Google Shape;1059;p83"/>
          <p:cNvSpPr txBox="1"/>
          <p:nvPr/>
        </p:nvSpPr>
        <p:spPr>
          <a:xfrm>
            <a:off x="6917650" y="4481625"/>
            <a:ext cx="610500" cy="17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Red Hat Display"/>
                <a:ea typeface="Red Hat Display"/>
                <a:cs typeface="Red Hat Display"/>
                <a:sym typeface="Red Hat Display"/>
              </a:rPr>
              <a:t>High</a:t>
            </a:r>
            <a:endParaRPr b="1" sz="800">
              <a:solidFill>
                <a:srgbClr val="78909C"/>
              </a:solidFill>
              <a:latin typeface="Red Hat Display"/>
              <a:ea typeface="Red Hat Display"/>
              <a:cs typeface="Red Hat Display"/>
              <a:sym typeface="Red Hat Display"/>
            </a:endParaRPr>
          </a:p>
        </p:txBody>
      </p:sp>
      <p:sp>
        <p:nvSpPr>
          <p:cNvPr id="1060" name="Google Shape;1060;p83"/>
          <p:cNvSpPr txBox="1"/>
          <p:nvPr/>
        </p:nvSpPr>
        <p:spPr>
          <a:xfrm>
            <a:off x="1729050" y="96410"/>
            <a:ext cx="5685900" cy="51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Display"/>
                <a:ea typeface="Red Hat Display"/>
                <a:cs typeface="Red Hat Display"/>
                <a:sym typeface="Red Hat Display"/>
              </a:rPr>
              <a:t>Talent Review</a:t>
            </a:r>
            <a:r>
              <a:rPr lang="en" sz="2000">
                <a:solidFill>
                  <a:srgbClr val="000000"/>
                </a:solidFill>
                <a:latin typeface="Red Hat Display"/>
                <a:ea typeface="Red Hat Display"/>
                <a:cs typeface="Red Hat Display"/>
                <a:sym typeface="Red Hat Display"/>
              </a:rPr>
              <a:t> </a:t>
            </a:r>
            <a:r>
              <a:rPr lang="en" sz="2000">
                <a:latin typeface="Red Hat Display"/>
                <a:ea typeface="Red Hat Display"/>
                <a:cs typeface="Red Hat Display"/>
                <a:sym typeface="Red Hat Display"/>
              </a:rPr>
              <a:t>R</a:t>
            </a:r>
            <a:r>
              <a:rPr lang="en" sz="2000">
                <a:solidFill>
                  <a:srgbClr val="000000"/>
                </a:solidFill>
                <a:latin typeface="Red Hat Display"/>
                <a:ea typeface="Red Hat Display"/>
                <a:cs typeface="Red Hat Display"/>
                <a:sym typeface="Red Hat Display"/>
              </a:rPr>
              <a:t>isk </a:t>
            </a:r>
            <a:r>
              <a:rPr lang="en" sz="2000">
                <a:latin typeface="Red Hat Display"/>
                <a:ea typeface="Red Hat Display"/>
                <a:cs typeface="Red Hat Display"/>
                <a:sym typeface="Red Hat Display"/>
              </a:rPr>
              <a:t>A</a:t>
            </a:r>
            <a:r>
              <a:rPr lang="en" sz="2000">
                <a:solidFill>
                  <a:srgbClr val="000000"/>
                </a:solidFill>
                <a:latin typeface="Red Hat Display"/>
                <a:ea typeface="Red Hat Display"/>
                <a:cs typeface="Red Hat Display"/>
                <a:sym typeface="Red Hat Display"/>
              </a:rPr>
              <a:t>nalysis</a:t>
            </a:r>
            <a:endParaRPr sz="2000">
              <a:latin typeface="Red Hat Display"/>
              <a:ea typeface="Red Hat Display"/>
              <a:cs typeface="Red Hat Display"/>
              <a:sym typeface="Red Hat Display"/>
            </a:endParaRPr>
          </a:p>
        </p:txBody>
      </p:sp>
      <p:sp>
        <p:nvSpPr>
          <p:cNvPr id="1061" name="Google Shape;1061;p83"/>
          <p:cNvSpPr txBox="1"/>
          <p:nvPr/>
        </p:nvSpPr>
        <p:spPr>
          <a:xfrm>
            <a:off x="1626925" y="4654169"/>
            <a:ext cx="1170300" cy="22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700">
                <a:solidFill>
                  <a:schemeClr val="dk2"/>
                </a:solidFill>
                <a:latin typeface="Red Hat Text"/>
                <a:ea typeface="Red Hat Text"/>
                <a:cs typeface="Red Hat Text"/>
                <a:sym typeface="Red Hat Text"/>
              </a:rPr>
              <a:t>Departure unlikely</a:t>
            </a:r>
            <a:endParaRPr i="1" sz="700">
              <a:solidFill>
                <a:schemeClr val="dk2"/>
              </a:solidFill>
              <a:latin typeface="Red Hat Text"/>
              <a:ea typeface="Red Hat Text"/>
              <a:cs typeface="Red Hat Text"/>
              <a:sym typeface="Red Hat Text"/>
            </a:endParaRPr>
          </a:p>
        </p:txBody>
      </p:sp>
      <p:sp>
        <p:nvSpPr>
          <p:cNvPr id="1062" name="Google Shape;1062;p83"/>
          <p:cNvSpPr txBox="1"/>
          <p:nvPr/>
        </p:nvSpPr>
        <p:spPr>
          <a:xfrm>
            <a:off x="6651725" y="4654169"/>
            <a:ext cx="1170300" cy="22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700">
                <a:solidFill>
                  <a:schemeClr val="dk2"/>
                </a:solidFill>
                <a:latin typeface="Red Hat Text"/>
                <a:ea typeface="Red Hat Text"/>
                <a:cs typeface="Red Hat Text"/>
                <a:sym typeface="Red Hat Text"/>
              </a:rPr>
              <a:t>Departure very likely</a:t>
            </a:r>
            <a:endParaRPr i="1" sz="700">
              <a:solidFill>
                <a:schemeClr val="dk2"/>
              </a:solidFill>
              <a:latin typeface="Red Hat Text"/>
              <a:ea typeface="Red Hat Text"/>
              <a:cs typeface="Red Hat Text"/>
              <a:sym typeface="Red Hat Text"/>
            </a:endParaRPr>
          </a:p>
        </p:txBody>
      </p:sp>
      <p:sp>
        <p:nvSpPr>
          <p:cNvPr id="1063" name="Google Shape;1063;p83"/>
          <p:cNvSpPr txBox="1"/>
          <p:nvPr/>
        </p:nvSpPr>
        <p:spPr>
          <a:xfrm rot="-5400000">
            <a:off x="-121534" y="3536475"/>
            <a:ext cx="1170300" cy="22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700">
                <a:solidFill>
                  <a:schemeClr val="dk2"/>
                </a:solidFill>
                <a:latin typeface="Red Hat Text"/>
                <a:ea typeface="Red Hat Text"/>
                <a:cs typeface="Red Hat Text"/>
                <a:sym typeface="Red Hat Text"/>
              </a:rPr>
              <a:t>Slight disruption</a:t>
            </a:r>
            <a:endParaRPr i="1" sz="700">
              <a:solidFill>
                <a:schemeClr val="dk2"/>
              </a:solidFill>
              <a:latin typeface="Red Hat Text"/>
              <a:ea typeface="Red Hat Text"/>
              <a:cs typeface="Red Hat Text"/>
              <a:sym typeface="Red Hat Text"/>
            </a:endParaRPr>
          </a:p>
        </p:txBody>
      </p:sp>
      <p:sp>
        <p:nvSpPr>
          <p:cNvPr id="1064" name="Google Shape;1064;p83"/>
          <p:cNvSpPr txBox="1"/>
          <p:nvPr/>
        </p:nvSpPr>
        <p:spPr>
          <a:xfrm rot="-5400000">
            <a:off x="-121534" y="1220900"/>
            <a:ext cx="1170300" cy="22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700">
                <a:solidFill>
                  <a:schemeClr val="dk2"/>
                </a:solidFill>
                <a:latin typeface="Red Hat Text"/>
                <a:ea typeface="Red Hat Text"/>
                <a:cs typeface="Red Hat Text"/>
                <a:sym typeface="Red Hat Text"/>
              </a:rPr>
              <a:t>Critical disruption</a:t>
            </a:r>
            <a:endParaRPr i="1" sz="700">
              <a:solidFill>
                <a:schemeClr val="dk2"/>
              </a:solidFill>
              <a:latin typeface="Red Hat Text"/>
              <a:ea typeface="Red Hat Text"/>
              <a:cs typeface="Red Hat Text"/>
              <a:sym typeface="Red Hat Text"/>
            </a:endParaRPr>
          </a:p>
        </p:txBody>
      </p:sp>
      <p:pic>
        <p:nvPicPr>
          <p:cNvPr id="1065" name="Google Shape;1065;p83"/>
          <p:cNvPicPr preferRelativeResize="0"/>
          <p:nvPr/>
        </p:nvPicPr>
        <p:blipFill>
          <a:blip r:embed="rId2">
            <a:alphaModFix/>
          </a:blip>
          <a:stretch>
            <a:fillRect/>
          </a:stretch>
        </p:blipFill>
        <p:spPr>
          <a:xfrm>
            <a:off x="431576" y="61875"/>
            <a:ext cx="387440" cy="378300"/>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ccessor 1">
  <p:cSld name="CUSTOM_7_1_1_1">
    <p:spTree>
      <p:nvGrpSpPr>
        <p:cNvPr id="1066" name="Shape 1066"/>
        <p:cNvGrpSpPr/>
        <p:nvPr/>
      </p:nvGrpSpPr>
      <p:grpSpPr>
        <a:xfrm>
          <a:off x="0" y="0"/>
          <a:ext cx="0" cy="0"/>
          <a:chOff x="0" y="0"/>
          <a:chExt cx="0" cy="0"/>
        </a:xfrm>
      </p:grpSpPr>
      <p:cxnSp>
        <p:nvCxnSpPr>
          <p:cNvPr id="1067" name="Google Shape;1067;p84"/>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068" name="Google Shape;1068;p84"/>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069" name="Google Shape;1069;p8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070" name="Google Shape;1070;p84"/>
          <p:cNvSpPr/>
          <p:nvPr/>
        </p:nvSpPr>
        <p:spPr>
          <a:xfrm>
            <a:off x="2681325" y="1348875"/>
            <a:ext cx="3308100" cy="33132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1071" name="Google Shape;1071;p84"/>
          <p:cNvSpPr txBox="1"/>
          <p:nvPr/>
        </p:nvSpPr>
        <p:spPr>
          <a:xfrm>
            <a:off x="435188" y="3490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Successor Identification (Your Role)</a:t>
            </a:r>
            <a:endParaRPr sz="2000">
              <a:latin typeface="Red Hat Text"/>
              <a:ea typeface="Red Hat Text"/>
              <a:cs typeface="Red Hat Text"/>
              <a:sym typeface="Red Hat Text"/>
            </a:endParaRPr>
          </a:p>
        </p:txBody>
      </p:sp>
      <p:sp>
        <p:nvSpPr>
          <p:cNvPr id="1072" name="Google Shape;1072;p84"/>
          <p:cNvSpPr txBox="1"/>
          <p:nvPr/>
        </p:nvSpPr>
        <p:spPr>
          <a:xfrm>
            <a:off x="6344300" y="1348875"/>
            <a:ext cx="21441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000000"/>
                </a:solidFill>
                <a:latin typeface="Red Hat Text"/>
                <a:ea typeface="Red Hat Text"/>
                <a:cs typeface="Red Hat Text"/>
                <a:sym typeface="Red Hat Text"/>
              </a:rPr>
              <a:t>NOTES:</a:t>
            </a:r>
            <a:endParaRPr b="1" sz="1000">
              <a:solidFill>
                <a:srgbClr val="78909C"/>
              </a:solidFill>
              <a:latin typeface="Red Hat Text"/>
              <a:ea typeface="Red Hat Text"/>
              <a:cs typeface="Red Hat Text"/>
              <a:sym typeface="Red Hat Text"/>
            </a:endParaRPr>
          </a:p>
        </p:txBody>
      </p:sp>
      <p:sp>
        <p:nvSpPr>
          <p:cNvPr id="1073" name="Google Shape;1073;p84"/>
          <p:cNvSpPr txBox="1"/>
          <p:nvPr/>
        </p:nvSpPr>
        <p:spPr>
          <a:xfrm>
            <a:off x="386753" y="1093325"/>
            <a:ext cx="1983300" cy="293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rgbClr val="CC0000"/>
                </a:solidFill>
                <a:latin typeface="Red Hat Text"/>
                <a:ea typeface="Red Hat Text"/>
                <a:cs typeface="Red Hat Text"/>
                <a:sym typeface="Red Hat Text"/>
              </a:rPr>
              <a:t>INSTRUCTIONS:</a:t>
            </a:r>
            <a:endParaRPr b="1" sz="1100">
              <a:solidFill>
                <a:srgbClr val="CC0000"/>
              </a:solidFill>
              <a:latin typeface="Red Hat Text"/>
              <a:ea typeface="Red Hat Text"/>
              <a:cs typeface="Red Hat Text"/>
              <a:sym typeface="Red Hat Text"/>
            </a:endParaRPr>
          </a:p>
          <a:p>
            <a:pPr indent="0" lvl="0" marL="0" rtl="0" algn="l">
              <a:spcBef>
                <a:spcPts val="0"/>
              </a:spcBef>
              <a:spcAft>
                <a:spcPts val="0"/>
              </a:spcAft>
              <a:buNone/>
            </a:pPr>
            <a:r>
              <a:t/>
            </a:r>
            <a:endParaRPr b="1" i="1" sz="1100">
              <a:solidFill>
                <a:srgbClr val="CC0000"/>
              </a:solidFill>
              <a:latin typeface="Red Hat Text"/>
              <a:ea typeface="Red Hat Text"/>
              <a:cs typeface="Red Hat Text"/>
              <a:sym typeface="Red Hat Text"/>
            </a:endParaRPr>
          </a:p>
          <a:p>
            <a:pPr indent="0" lvl="0" marL="0" rtl="0" algn="l">
              <a:spcBef>
                <a:spcPts val="0"/>
              </a:spcBef>
              <a:spcAft>
                <a:spcPts val="0"/>
              </a:spcAft>
              <a:buNone/>
            </a:pPr>
            <a:r>
              <a:rPr i="1" lang="en" sz="1100">
                <a:solidFill>
                  <a:schemeClr val="dk2"/>
                </a:solidFill>
                <a:latin typeface="Red Hat Text"/>
                <a:ea typeface="Red Hat Text"/>
                <a:cs typeface="Red Hat Text"/>
                <a:sym typeface="Red Hat Text"/>
              </a:rPr>
              <a:t>Use this slide to provide input on successors for your role.</a:t>
            </a:r>
            <a:endParaRPr i="1" sz="1100">
              <a:solidFill>
                <a:schemeClr val="dk2"/>
              </a:solidFill>
              <a:latin typeface="Red Hat Text"/>
              <a:ea typeface="Red Hat Text"/>
              <a:cs typeface="Red Hat Text"/>
              <a:sym typeface="Red Hat Text"/>
            </a:endParaRPr>
          </a:p>
          <a:p>
            <a:pPr indent="0" lvl="0" marL="0" rtl="0" algn="l">
              <a:spcBef>
                <a:spcPts val="0"/>
              </a:spcBef>
              <a:spcAft>
                <a:spcPts val="0"/>
              </a:spcAft>
              <a:buNone/>
            </a:pPr>
            <a:r>
              <a:t/>
            </a:r>
            <a:endParaRPr i="1" sz="1100">
              <a:solidFill>
                <a:schemeClr val="dk2"/>
              </a:solidFill>
              <a:latin typeface="Red Hat Text"/>
              <a:ea typeface="Red Hat Text"/>
              <a:cs typeface="Red Hat Text"/>
              <a:sym typeface="Red Hat Text"/>
            </a:endParaRPr>
          </a:p>
          <a:p>
            <a:pPr indent="0" lvl="0" marL="0" rtl="0" algn="l">
              <a:spcBef>
                <a:spcPts val="0"/>
              </a:spcBef>
              <a:spcAft>
                <a:spcPts val="0"/>
              </a:spcAft>
              <a:buNone/>
            </a:pPr>
            <a:r>
              <a:rPr i="1" lang="en" sz="1100">
                <a:solidFill>
                  <a:schemeClr val="dk2"/>
                </a:solidFill>
                <a:latin typeface="Red Hat Text"/>
                <a:ea typeface="Red Hat Text"/>
                <a:cs typeface="Red Hat Text"/>
                <a:sym typeface="Red Hat Text"/>
              </a:rPr>
              <a:t>Review this information with your manager for their succession planning requirement.</a:t>
            </a:r>
            <a:endParaRPr i="1" sz="1100">
              <a:solidFill>
                <a:schemeClr val="dk2"/>
              </a:solidFill>
              <a:latin typeface="Red Hat Text"/>
              <a:ea typeface="Red Hat Text"/>
              <a:cs typeface="Red Hat Text"/>
              <a:sym typeface="Red Hat Text"/>
            </a:endParaRPr>
          </a:p>
          <a:p>
            <a:pPr indent="0" lvl="0" marL="0" rtl="0" algn="l">
              <a:spcBef>
                <a:spcPts val="0"/>
              </a:spcBef>
              <a:spcAft>
                <a:spcPts val="0"/>
              </a:spcAft>
              <a:buNone/>
            </a:pPr>
            <a:r>
              <a:t/>
            </a:r>
            <a:endParaRPr i="1" sz="1100">
              <a:solidFill>
                <a:schemeClr val="dk2"/>
              </a:solidFill>
              <a:latin typeface="Red Hat Text"/>
              <a:ea typeface="Red Hat Text"/>
              <a:cs typeface="Red Hat Text"/>
              <a:sym typeface="Red Hat Text"/>
            </a:endParaRPr>
          </a:p>
          <a:p>
            <a:pPr indent="0" lvl="0" marL="0" rtl="0" algn="l">
              <a:spcBef>
                <a:spcPts val="0"/>
              </a:spcBef>
              <a:spcAft>
                <a:spcPts val="0"/>
              </a:spcAft>
              <a:buNone/>
            </a:pPr>
            <a:r>
              <a:rPr b="1" i="1" lang="en" sz="1100">
                <a:solidFill>
                  <a:schemeClr val="dk2"/>
                </a:solidFill>
                <a:latin typeface="Red Hat Text"/>
                <a:ea typeface="Red Hat Text"/>
                <a:cs typeface="Red Hat Text"/>
                <a:sym typeface="Red Hat Text"/>
              </a:rPr>
              <a:t>Note:</a:t>
            </a:r>
            <a:r>
              <a:rPr i="1" lang="en" sz="1100">
                <a:solidFill>
                  <a:schemeClr val="dk2"/>
                </a:solidFill>
                <a:latin typeface="Red Hat Text"/>
                <a:ea typeface="Red Hat Text"/>
                <a:cs typeface="Red Hat Text"/>
                <a:sym typeface="Red Hat Text"/>
              </a:rPr>
              <a:t> new definitions for each category available on slide 30 of the Appendix.</a:t>
            </a:r>
            <a:endParaRPr i="1" sz="1100">
              <a:solidFill>
                <a:schemeClr val="dk2"/>
              </a:solidFill>
              <a:latin typeface="Red Hat Text"/>
              <a:ea typeface="Red Hat Text"/>
              <a:cs typeface="Red Hat Text"/>
              <a:sym typeface="Red Hat Text"/>
            </a:endParaRPr>
          </a:p>
        </p:txBody>
      </p:sp>
      <p:sp>
        <p:nvSpPr>
          <p:cNvPr id="1074" name="Google Shape;1074;p84"/>
          <p:cNvSpPr txBox="1"/>
          <p:nvPr/>
        </p:nvSpPr>
        <p:spPr>
          <a:xfrm>
            <a:off x="2733003" y="1408739"/>
            <a:ext cx="3046200" cy="20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075" name="Google Shape;1075;p84"/>
          <p:cNvSpPr txBox="1"/>
          <p:nvPr/>
        </p:nvSpPr>
        <p:spPr>
          <a:xfrm>
            <a:off x="2733003" y="2022634"/>
            <a:ext cx="1654200" cy="20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076" name="Google Shape;1076;p84"/>
          <p:cNvSpPr txBox="1"/>
          <p:nvPr/>
        </p:nvSpPr>
        <p:spPr>
          <a:xfrm>
            <a:off x="2733003" y="2641407"/>
            <a:ext cx="1654200" cy="20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077" name="Google Shape;1077;p84"/>
          <p:cNvSpPr txBox="1"/>
          <p:nvPr/>
        </p:nvSpPr>
        <p:spPr>
          <a:xfrm>
            <a:off x="2733003" y="3272613"/>
            <a:ext cx="1654200" cy="20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078" name="Google Shape;1078;p84"/>
          <p:cNvSpPr txBox="1"/>
          <p:nvPr/>
        </p:nvSpPr>
        <p:spPr>
          <a:xfrm>
            <a:off x="2733003" y="3903818"/>
            <a:ext cx="1654200" cy="20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pic>
        <p:nvPicPr>
          <p:cNvPr id="1079" name="Google Shape;1079;p84"/>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ccessor 5">
  <p:cSld name="CUSTOM_7_1_1_1_1">
    <p:spTree>
      <p:nvGrpSpPr>
        <p:cNvPr id="1080" name="Shape 1080"/>
        <p:cNvGrpSpPr/>
        <p:nvPr/>
      </p:nvGrpSpPr>
      <p:grpSpPr>
        <a:xfrm>
          <a:off x="0" y="0"/>
          <a:ext cx="0" cy="0"/>
          <a:chOff x="0" y="0"/>
          <a:chExt cx="0" cy="0"/>
        </a:xfrm>
      </p:grpSpPr>
      <p:cxnSp>
        <p:nvCxnSpPr>
          <p:cNvPr id="1081" name="Google Shape;1081;p8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082" name="Google Shape;1082;p85"/>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pic>
        <p:nvPicPr>
          <p:cNvPr id="1083" name="Google Shape;1083;p85"/>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
        <p:nvSpPr>
          <p:cNvPr id="1084" name="Google Shape;1084;p85"/>
          <p:cNvSpPr/>
          <p:nvPr/>
        </p:nvSpPr>
        <p:spPr>
          <a:xfrm>
            <a:off x="5517713" y="1120275"/>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ed Hat Text"/>
              <a:ea typeface="Red Hat Text"/>
              <a:cs typeface="Red Hat Text"/>
              <a:sym typeface="Red Hat Text"/>
            </a:endParaRPr>
          </a:p>
        </p:txBody>
      </p:sp>
      <p:sp>
        <p:nvSpPr>
          <p:cNvPr id="1085" name="Google Shape;1085;p85"/>
          <p:cNvSpPr/>
          <p:nvPr/>
        </p:nvSpPr>
        <p:spPr>
          <a:xfrm>
            <a:off x="3732238" y="1122025"/>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ed Hat Text"/>
              <a:ea typeface="Red Hat Text"/>
              <a:cs typeface="Red Hat Text"/>
              <a:sym typeface="Red Hat Text"/>
            </a:endParaRPr>
          </a:p>
        </p:txBody>
      </p:sp>
      <p:sp>
        <p:nvSpPr>
          <p:cNvPr id="1086" name="Google Shape;1086;p85"/>
          <p:cNvSpPr/>
          <p:nvPr/>
        </p:nvSpPr>
        <p:spPr>
          <a:xfrm>
            <a:off x="1946763" y="1105413"/>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ed Hat Text"/>
              <a:ea typeface="Red Hat Text"/>
              <a:cs typeface="Red Hat Text"/>
              <a:sym typeface="Red Hat Text"/>
            </a:endParaRPr>
          </a:p>
        </p:txBody>
      </p:sp>
      <p:sp>
        <p:nvSpPr>
          <p:cNvPr id="1087" name="Google Shape;1087;p85"/>
          <p:cNvSpPr/>
          <p:nvPr/>
        </p:nvSpPr>
        <p:spPr>
          <a:xfrm>
            <a:off x="161288" y="1118303"/>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ed Hat Text"/>
              <a:ea typeface="Red Hat Text"/>
              <a:cs typeface="Red Hat Text"/>
              <a:sym typeface="Red Hat Text"/>
            </a:endParaRPr>
          </a:p>
        </p:txBody>
      </p:sp>
      <p:sp>
        <p:nvSpPr>
          <p:cNvPr id="1088" name="Google Shape;1088;p85"/>
          <p:cNvSpPr/>
          <p:nvPr/>
        </p:nvSpPr>
        <p:spPr>
          <a:xfrm>
            <a:off x="7324088" y="1105413"/>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ed Hat Text"/>
              <a:ea typeface="Red Hat Text"/>
              <a:cs typeface="Red Hat Text"/>
              <a:sym typeface="Red Hat Text"/>
            </a:endParaRPr>
          </a:p>
        </p:txBody>
      </p:sp>
      <p:sp>
        <p:nvSpPr>
          <p:cNvPr id="1089" name="Google Shape;1089;p85"/>
          <p:cNvSpPr txBox="1"/>
          <p:nvPr/>
        </p:nvSpPr>
        <p:spPr>
          <a:xfrm>
            <a:off x="663788" y="1966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Succession Planning (Your Team)</a:t>
            </a:r>
            <a:endParaRPr sz="2000">
              <a:latin typeface="Red Hat Text"/>
              <a:ea typeface="Red Hat Text"/>
              <a:cs typeface="Red Hat Text"/>
              <a:sym typeface="Red Hat Text"/>
            </a:endParaRPr>
          </a:p>
        </p:txBody>
      </p:sp>
      <p:sp>
        <p:nvSpPr>
          <p:cNvPr id="1090" name="Google Shape;1090;p85"/>
          <p:cNvSpPr txBox="1"/>
          <p:nvPr/>
        </p:nvSpPr>
        <p:spPr>
          <a:xfrm>
            <a:off x="5580951" y="1115575"/>
            <a:ext cx="12645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091" name="Google Shape;1091;p85"/>
          <p:cNvSpPr txBox="1"/>
          <p:nvPr/>
        </p:nvSpPr>
        <p:spPr>
          <a:xfrm>
            <a:off x="5580966" y="184880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092" name="Google Shape;1092;p85"/>
          <p:cNvSpPr txBox="1"/>
          <p:nvPr/>
        </p:nvSpPr>
        <p:spPr>
          <a:xfrm>
            <a:off x="5580963" y="258785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093" name="Google Shape;1093;p85"/>
          <p:cNvSpPr txBox="1"/>
          <p:nvPr/>
        </p:nvSpPr>
        <p:spPr>
          <a:xfrm>
            <a:off x="5580966" y="334175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094" name="Google Shape;1094;p85"/>
          <p:cNvSpPr txBox="1"/>
          <p:nvPr/>
        </p:nvSpPr>
        <p:spPr>
          <a:xfrm>
            <a:off x="5580966" y="414606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sp>
        <p:nvSpPr>
          <p:cNvPr id="1095" name="Google Shape;1095;p85"/>
          <p:cNvSpPr txBox="1"/>
          <p:nvPr/>
        </p:nvSpPr>
        <p:spPr>
          <a:xfrm>
            <a:off x="3795477" y="1117325"/>
            <a:ext cx="11292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096" name="Google Shape;1096;p85"/>
          <p:cNvSpPr txBox="1"/>
          <p:nvPr/>
        </p:nvSpPr>
        <p:spPr>
          <a:xfrm>
            <a:off x="3795491" y="185055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097" name="Google Shape;1097;p85"/>
          <p:cNvSpPr txBox="1"/>
          <p:nvPr/>
        </p:nvSpPr>
        <p:spPr>
          <a:xfrm>
            <a:off x="3795488" y="258960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098" name="Google Shape;1098;p85"/>
          <p:cNvSpPr txBox="1"/>
          <p:nvPr/>
        </p:nvSpPr>
        <p:spPr>
          <a:xfrm>
            <a:off x="3795491" y="334350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099" name="Google Shape;1099;p85"/>
          <p:cNvSpPr txBox="1"/>
          <p:nvPr/>
        </p:nvSpPr>
        <p:spPr>
          <a:xfrm>
            <a:off x="3795491" y="414781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sp>
        <p:nvSpPr>
          <p:cNvPr id="1100" name="Google Shape;1100;p85"/>
          <p:cNvSpPr txBox="1"/>
          <p:nvPr/>
        </p:nvSpPr>
        <p:spPr>
          <a:xfrm>
            <a:off x="2010002" y="1100725"/>
            <a:ext cx="11292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101" name="Google Shape;1101;p85"/>
          <p:cNvSpPr txBox="1"/>
          <p:nvPr/>
        </p:nvSpPr>
        <p:spPr>
          <a:xfrm>
            <a:off x="2010016" y="183393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102" name="Google Shape;1102;p85"/>
          <p:cNvSpPr txBox="1"/>
          <p:nvPr/>
        </p:nvSpPr>
        <p:spPr>
          <a:xfrm>
            <a:off x="2010013" y="257298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103" name="Google Shape;1103;p85"/>
          <p:cNvSpPr txBox="1"/>
          <p:nvPr/>
        </p:nvSpPr>
        <p:spPr>
          <a:xfrm>
            <a:off x="2010016" y="332688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104" name="Google Shape;1104;p85"/>
          <p:cNvSpPr txBox="1"/>
          <p:nvPr/>
        </p:nvSpPr>
        <p:spPr>
          <a:xfrm>
            <a:off x="2010016" y="4131206"/>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sp>
        <p:nvSpPr>
          <p:cNvPr id="1105" name="Google Shape;1105;p85"/>
          <p:cNvSpPr txBox="1"/>
          <p:nvPr/>
        </p:nvSpPr>
        <p:spPr>
          <a:xfrm>
            <a:off x="224527" y="1113616"/>
            <a:ext cx="11853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106" name="Google Shape;1106;p85"/>
          <p:cNvSpPr txBox="1"/>
          <p:nvPr/>
        </p:nvSpPr>
        <p:spPr>
          <a:xfrm>
            <a:off x="224541" y="184682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107" name="Google Shape;1107;p85"/>
          <p:cNvSpPr txBox="1"/>
          <p:nvPr/>
        </p:nvSpPr>
        <p:spPr>
          <a:xfrm>
            <a:off x="224538" y="258587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108" name="Google Shape;1108;p85"/>
          <p:cNvSpPr txBox="1"/>
          <p:nvPr/>
        </p:nvSpPr>
        <p:spPr>
          <a:xfrm>
            <a:off x="224541" y="333977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109" name="Google Shape;1109;p85"/>
          <p:cNvSpPr txBox="1"/>
          <p:nvPr/>
        </p:nvSpPr>
        <p:spPr>
          <a:xfrm>
            <a:off x="224541" y="4144097"/>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sp>
        <p:nvSpPr>
          <p:cNvPr id="1110" name="Google Shape;1110;p85"/>
          <p:cNvSpPr txBox="1"/>
          <p:nvPr/>
        </p:nvSpPr>
        <p:spPr>
          <a:xfrm>
            <a:off x="7387327" y="1100725"/>
            <a:ext cx="11853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111" name="Google Shape;1111;p85"/>
          <p:cNvSpPr txBox="1"/>
          <p:nvPr/>
        </p:nvSpPr>
        <p:spPr>
          <a:xfrm>
            <a:off x="7387341" y="183393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112" name="Google Shape;1112;p85"/>
          <p:cNvSpPr txBox="1"/>
          <p:nvPr/>
        </p:nvSpPr>
        <p:spPr>
          <a:xfrm>
            <a:off x="7387338" y="257298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113" name="Google Shape;1113;p85"/>
          <p:cNvSpPr txBox="1"/>
          <p:nvPr/>
        </p:nvSpPr>
        <p:spPr>
          <a:xfrm>
            <a:off x="7387341" y="332688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114" name="Google Shape;1114;p85"/>
          <p:cNvSpPr txBox="1"/>
          <p:nvPr/>
        </p:nvSpPr>
        <p:spPr>
          <a:xfrm>
            <a:off x="7387341" y="4131206"/>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pic>
        <p:nvPicPr>
          <p:cNvPr id="1115" name="Google Shape;1115;p85"/>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ccessor 4">
  <p:cSld name="CUSTOM_7_1_1_1_1_1">
    <p:spTree>
      <p:nvGrpSpPr>
        <p:cNvPr id="1116" name="Shape 1116"/>
        <p:cNvGrpSpPr/>
        <p:nvPr/>
      </p:nvGrpSpPr>
      <p:grpSpPr>
        <a:xfrm>
          <a:off x="0" y="0"/>
          <a:ext cx="0" cy="0"/>
          <a:chOff x="0" y="0"/>
          <a:chExt cx="0" cy="0"/>
        </a:xfrm>
      </p:grpSpPr>
      <p:cxnSp>
        <p:nvCxnSpPr>
          <p:cNvPr id="1117" name="Google Shape;1117;p8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118" name="Google Shape;1118;p86"/>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pic>
        <p:nvPicPr>
          <p:cNvPr id="1119" name="Google Shape;1119;p86"/>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
        <p:nvSpPr>
          <p:cNvPr id="1120" name="Google Shape;1120;p86"/>
          <p:cNvSpPr txBox="1"/>
          <p:nvPr/>
        </p:nvSpPr>
        <p:spPr>
          <a:xfrm>
            <a:off x="663788" y="1966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Succession Planning (Your Team)</a:t>
            </a:r>
            <a:endParaRPr sz="2000">
              <a:latin typeface="Red Hat Text"/>
              <a:ea typeface="Red Hat Text"/>
              <a:cs typeface="Red Hat Text"/>
              <a:sym typeface="Red Hat Text"/>
            </a:endParaRPr>
          </a:p>
        </p:txBody>
      </p:sp>
      <p:pic>
        <p:nvPicPr>
          <p:cNvPr id="1121" name="Google Shape;1121;p86"/>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
        <p:nvSpPr>
          <p:cNvPr id="1122" name="Google Shape;1122;p86"/>
          <p:cNvSpPr/>
          <p:nvPr/>
        </p:nvSpPr>
        <p:spPr>
          <a:xfrm>
            <a:off x="4527113" y="1120275"/>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ed Hat Text"/>
              <a:ea typeface="Red Hat Text"/>
              <a:cs typeface="Red Hat Text"/>
              <a:sym typeface="Red Hat Text"/>
            </a:endParaRPr>
          </a:p>
        </p:txBody>
      </p:sp>
      <p:sp>
        <p:nvSpPr>
          <p:cNvPr id="1123" name="Google Shape;1123;p86"/>
          <p:cNvSpPr/>
          <p:nvPr/>
        </p:nvSpPr>
        <p:spPr>
          <a:xfrm>
            <a:off x="2741638" y="1122025"/>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ed Hat Text"/>
              <a:ea typeface="Red Hat Text"/>
              <a:cs typeface="Red Hat Text"/>
              <a:sym typeface="Red Hat Text"/>
            </a:endParaRPr>
          </a:p>
        </p:txBody>
      </p:sp>
      <p:sp>
        <p:nvSpPr>
          <p:cNvPr id="1124" name="Google Shape;1124;p86"/>
          <p:cNvSpPr/>
          <p:nvPr/>
        </p:nvSpPr>
        <p:spPr>
          <a:xfrm>
            <a:off x="956163" y="1118303"/>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ed Hat Text"/>
              <a:ea typeface="Red Hat Text"/>
              <a:cs typeface="Red Hat Text"/>
              <a:sym typeface="Red Hat Text"/>
            </a:endParaRPr>
          </a:p>
        </p:txBody>
      </p:sp>
      <p:sp>
        <p:nvSpPr>
          <p:cNvPr id="1125" name="Google Shape;1125;p86"/>
          <p:cNvSpPr/>
          <p:nvPr/>
        </p:nvSpPr>
        <p:spPr>
          <a:xfrm>
            <a:off x="6333488" y="1105413"/>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ed Hat Text"/>
              <a:ea typeface="Red Hat Text"/>
              <a:cs typeface="Red Hat Text"/>
              <a:sym typeface="Red Hat Text"/>
            </a:endParaRPr>
          </a:p>
        </p:txBody>
      </p:sp>
      <p:sp>
        <p:nvSpPr>
          <p:cNvPr id="1126" name="Google Shape;1126;p86"/>
          <p:cNvSpPr txBox="1"/>
          <p:nvPr/>
        </p:nvSpPr>
        <p:spPr>
          <a:xfrm>
            <a:off x="4590351" y="1115575"/>
            <a:ext cx="12645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127" name="Google Shape;1127;p86"/>
          <p:cNvSpPr txBox="1"/>
          <p:nvPr/>
        </p:nvSpPr>
        <p:spPr>
          <a:xfrm>
            <a:off x="4590366" y="184880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128" name="Google Shape;1128;p86"/>
          <p:cNvSpPr txBox="1"/>
          <p:nvPr/>
        </p:nvSpPr>
        <p:spPr>
          <a:xfrm>
            <a:off x="4590363" y="258785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129" name="Google Shape;1129;p86"/>
          <p:cNvSpPr txBox="1"/>
          <p:nvPr/>
        </p:nvSpPr>
        <p:spPr>
          <a:xfrm>
            <a:off x="4590366" y="334175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130" name="Google Shape;1130;p86"/>
          <p:cNvSpPr txBox="1"/>
          <p:nvPr/>
        </p:nvSpPr>
        <p:spPr>
          <a:xfrm>
            <a:off x="4590366" y="414606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sp>
        <p:nvSpPr>
          <p:cNvPr id="1131" name="Google Shape;1131;p86"/>
          <p:cNvSpPr txBox="1"/>
          <p:nvPr/>
        </p:nvSpPr>
        <p:spPr>
          <a:xfrm>
            <a:off x="2804877" y="1117325"/>
            <a:ext cx="11292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132" name="Google Shape;1132;p86"/>
          <p:cNvSpPr txBox="1"/>
          <p:nvPr/>
        </p:nvSpPr>
        <p:spPr>
          <a:xfrm>
            <a:off x="2804891" y="185055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133" name="Google Shape;1133;p86"/>
          <p:cNvSpPr txBox="1"/>
          <p:nvPr/>
        </p:nvSpPr>
        <p:spPr>
          <a:xfrm>
            <a:off x="2804888" y="258960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134" name="Google Shape;1134;p86"/>
          <p:cNvSpPr txBox="1"/>
          <p:nvPr/>
        </p:nvSpPr>
        <p:spPr>
          <a:xfrm>
            <a:off x="2804891" y="334350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135" name="Google Shape;1135;p86"/>
          <p:cNvSpPr txBox="1"/>
          <p:nvPr/>
        </p:nvSpPr>
        <p:spPr>
          <a:xfrm>
            <a:off x="2804891" y="414781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sp>
        <p:nvSpPr>
          <p:cNvPr id="1136" name="Google Shape;1136;p86"/>
          <p:cNvSpPr txBox="1"/>
          <p:nvPr/>
        </p:nvSpPr>
        <p:spPr>
          <a:xfrm>
            <a:off x="1019402" y="1113616"/>
            <a:ext cx="11292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137" name="Google Shape;1137;p86"/>
          <p:cNvSpPr txBox="1"/>
          <p:nvPr/>
        </p:nvSpPr>
        <p:spPr>
          <a:xfrm>
            <a:off x="1019416" y="184682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138" name="Google Shape;1138;p86"/>
          <p:cNvSpPr txBox="1"/>
          <p:nvPr/>
        </p:nvSpPr>
        <p:spPr>
          <a:xfrm>
            <a:off x="1019413" y="258587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139" name="Google Shape;1139;p86"/>
          <p:cNvSpPr txBox="1"/>
          <p:nvPr/>
        </p:nvSpPr>
        <p:spPr>
          <a:xfrm>
            <a:off x="1019416" y="333977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140" name="Google Shape;1140;p86"/>
          <p:cNvSpPr txBox="1"/>
          <p:nvPr/>
        </p:nvSpPr>
        <p:spPr>
          <a:xfrm>
            <a:off x="1019416" y="4144097"/>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sp>
        <p:nvSpPr>
          <p:cNvPr id="1141" name="Google Shape;1141;p86"/>
          <p:cNvSpPr txBox="1"/>
          <p:nvPr/>
        </p:nvSpPr>
        <p:spPr>
          <a:xfrm>
            <a:off x="6396727" y="1100725"/>
            <a:ext cx="11853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142" name="Google Shape;1142;p86"/>
          <p:cNvSpPr txBox="1"/>
          <p:nvPr/>
        </p:nvSpPr>
        <p:spPr>
          <a:xfrm>
            <a:off x="6396741" y="183393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143" name="Google Shape;1143;p86"/>
          <p:cNvSpPr txBox="1"/>
          <p:nvPr/>
        </p:nvSpPr>
        <p:spPr>
          <a:xfrm>
            <a:off x="6396738" y="257298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144" name="Google Shape;1144;p86"/>
          <p:cNvSpPr txBox="1"/>
          <p:nvPr/>
        </p:nvSpPr>
        <p:spPr>
          <a:xfrm>
            <a:off x="6396741" y="332688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145" name="Google Shape;1145;p86"/>
          <p:cNvSpPr txBox="1"/>
          <p:nvPr/>
        </p:nvSpPr>
        <p:spPr>
          <a:xfrm>
            <a:off x="6396741" y="4131206"/>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pic>
        <p:nvPicPr>
          <p:cNvPr id="1146" name="Google Shape;1146;p86"/>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
        <p:nvSpPr>
          <p:cNvPr id="1147" name="Google Shape;1147;p8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ccessor 3">
  <p:cSld name="CUSTOM_7_1_1_1_1_1_1">
    <p:spTree>
      <p:nvGrpSpPr>
        <p:cNvPr id="1148" name="Shape 1148"/>
        <p:cNvGrpSpPr/>
        <p:nvPr/>
      </p:nvGrpSpPr>
      <p:grpSpPr>
        <a:xfrm>
          <a:off x="0" y="0"/>
          <a:ext cx="0" cy="0"/>
          <a:chOff x="0" y="0"/>
          <a:chExt cx="0" cy="0"/>
        </a:xfrm>
      </p:grpSpPr>
      <p:cxnSp>
        <p:nvCxnSpPr>
          <p:cNvPr id="1149" name="Google Shape;1149;p8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150" name="Google Shape;1150;p87"/>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pic>
        <p:nvPicPr>
          <p:cNvPr id="1151" name="Google Shape;1151;p87"/>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
        <p:nvSpPr>
          <p:cNvPr id="1152" name="Google Shape;1152;p87"/>
          <p:cNvSpPr txBox="1"/>
          <p:nvPr/>
        </p:nvSpPr>
        <p:spPr>
          <a:xfrm>
            <a:off x="663788" y="1966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Succession Planning (Your Team)</a:t>
            </a:r>
            <a:endParaRPr sz="2000">
              <a:latin typeface="Red Hat Text"/>
              <a:ea typeface="Red Hat Text"/>
              <a:cs typeface="Red Hat Text"/>
              <a:sym typeface="Red Hat Text"/>
            </a:endParaRPr>
          </a:p>
        </p:txBody>
      </p:sp>
      <p:pic>
        <p:nvPicPr>
          <p:cNvPr id="1153" name="Google Shape;1153;p87"/>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pic>
        <p:nvPicPr>
          <p:cNvPr id="1154" name="Google Shape;1154;p87"/>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
        <p:nvSpPr>
          <p:cNvPr id="1155" name="Google Shape;1155;p8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156" name="Google Shape;1156;p87"/>
          <p:cNvSpPr/>
          <p:nvPr/>
        </p:nvSpPr>
        <p:spPr>
          <a:xfrm>
            <a:off x="5441513" y="1120275"/>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ed Hat Text"/>
              <a:ea typeface="Red Hat Text"/>
              <a:cs typeface="Red Hat Text"/>
              <a:sym typeface="Red Hat Text"/>
            </a:endParaRPr>
          </a:p>
        </p:txBody>
      </p:sp>
      <p:sp>
        <p:nvSpPr>
          <p:cNvPr id="1157" name="Google Shape;1157;p87"/>
          <p:cNvSpPr/>
          <p:nvPr/>
        </p:nvSpPr>
        <p:spPr>
          <a:xfrm>
            <a:off x="3656038" y="1122025"/>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ed Hat Text"/>
              <a:ea typeface="Red Hat Text"/>
              <a:cs typeface="Red Hat Text"/>
              <a:sym typeface="Red Hat Text"/>
            </a:endParaRPr>
          </a:p>
        </p:txBody>
      </p:sp>
      <p:sp>
        <p:nvSpPr>
          <p:cNvPr id="1158" name="Google Shape;1158;p87"/>
          <p:cNvSpPr/>
          <p:nvPr/>
        </p:nvSpPr>
        <p:spPr>
          <a:xfrm>
            <a:off x="1870563" y="1118303"/>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ed Hat Text"/>
              <a:ea typeface="Red Hat Text"/>
              <a:cs typeface="Red Hat Text"/>
              <a:sym typeface="Red Hat Text"/>
            </a:endParaRPr>
          </a:p>
        </p:txBody>
      </p:sp>
      <p:sp>
        <p:nvSpPr>
          <p:cNvPr id="1159" name="Google Shape;1159;p87"/>
          <p:cNvSpPr txBox="1"/>
          <p:nvPr/>
        </p:nvSpPr>
        <p:spPr>
          <a:xfrm>
            <a:off x="5504751" y="1115575"/>
            <a:ext cx="12645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160" name="Google Shape;1160;p87"/>
          <p:cNvSpPr txBox="1"/>
          <p:nvPr/>
        </p:nvSpPr>
        <p:spPr>
          <a:xfrm>
            <a:off x="5504766" y="184880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161" name="Google Shape;1161;p87"/>
          <p:cNvSpPr txBox="1"/>
          <p:nvPr/>
        </p:nvSpPr>
        <p:spPr>
          <a:xfrm>
            <a:off x="5504763" y="258785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162" name="Google Shape;1162;p87"/>
          <p:cNvSpPr txBox="1"/>
          <p:nvPr/>
        </p:nvSpPr>
        <p:spPr>
          <a:xfrm>
            <a:off x="5504766" y="334175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163" name="Google Shape;1163;p87"/>
          <p:cNvSpPr txBox="1"/>
          <p:nvPr/>
        </p:nvSpPr>
        <p:spPr>
          <a:xfrm>
            <a:off x="5504766" y="414606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sp>
        <p:nvSpPr>
          <p:cNvPr id="1164" name="Google Shape;1164;p87"/>
          <p:cNvSpPr txBox="1"/>
          <p:nvPr/>
        </p:nvSpPr>
        <p:spPr>
          <a:xfrm>
            <a:off x="3719277" y="1117325"/>
            <a:ext cx="11292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165" name="Google Shape;1165;p87"/>
          <p:cNvSpPr txBox="1"/>
          <p:nvPr/>
        </p:nvSpPr>
        <p:spPr>
          <a:xfrm>
            <a:off x="3719291" y="185055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166" name="Google Shape;1166;p87"/>
          <p:cNvSpPr txBox="1"/>
          <p:nvPr/>
        </p:nvSpPr>
        <p:spPr>
          <a:xfrm>
            <a:off x="3719288" y="258960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167" name="Google Shape;1167;p87"/>
          <p:cNvSpPr txBox="1"/>
          <p:nvPr/>
        </p:nvSpPr>
        <p:spPr>
          <a:xfrm>
            <a:off x="3719291" y="334350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168" name="Google Shape;1168;p87"/>
          <p:cNvSpPr txBox="1"/>
          <p:nvPr/>
        </p:nvSpPr>
        <p:spPr>
          <a:xfrm>
            <a:off x="3719291" y="414781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sp>
        <p:nvSpPr>
          <p:cNvPr id="1169" name="Google Shape;1169;p87"/>
          <p:cNvSpPr txBox="1"/>
          <p:nvPr/>
        </p:nvSpPr>
        <p:spPr>
          <a:xfrm>
            <a:off x="1933802" y="1113616"/>
            <a:ext cx="11292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170" name="Google Shape;1170;p87"/>
          <p:cNvSpPr txBox="1"/>
          <p:nvPr/>
        </p:nvSpPr>
        <p:spPr>
          <a:xfrm>
            <a:off x="1933816" y="184682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171" name="Google Shape;1171;p87"/>
          <p:cNvSpPr txBox="1"/>
          <p:nvPr/>
        </p:nvSpPr>
        <p:spPr>
          <a:xfrm>
            <a:off x="1933813" y="258587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172" name="Google Shape;1172;p87"/>
          <p:cNvSpPr txBox="1"/>
          <p:nvPr/>
        </p:nvSpPr>
        <p:spPr>
          <a:xfrm>
            <a:off x="1933816" y="333977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173" name="Google Shape;1173;p87"/>
          <p:cNvSpPr txBox="1"/>
          <p:nvPr/>
        </p:nvSpPr>
        <p:spPr>
          <a:xfrm>
            <a:off x="1933816" y="4144097"/>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pic>
        <p:nvPicPr>
          <p:cNvPr id="1174" name="Google Shape;1174;p87"/>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ccessor 2">
  <p:cSld name="CUSTOM_7_1_1_1_1_1_1_1">
    <p:spTree>
      <p:nvGrpSpPr>
        <p:cNvPr id="1175" name="Shape 1175"/>
        <p:cNvGrpSpPr/>
        <p:nvPr/>
      </p:nvGrpSpPr>
      <p:grpSpPr>
        <a:xfrm>
          <a:off x="0" y="0"/>
          <a:ext cx="0" cy="0"/>
          <a:chOff x="0" y="0"/>
          <a:chExt cx="0" cy="0"/>
        </a:xfrm>
      </p:grpSpPr>
      <p:cxnSp>
        <p:nvCxnSpPr>
          <p:cNvPr id="1176" name="Google Shape;1176;p8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177" name="Google Shape;1177;p88"/>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pic>
        <p:nvPicPr>
          <p:cNvPr id="1178" name="Google Shape;1178;p88"/>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
        <p:nvSpPr>
          <p:cNvPr id="1179" name="Google Shape;1179;p88"/>
          <p:cNvSpPr txBox="1"/>
          <p:nvPr/>
        </p:nvSpPr>
        <p:spPr>
          <a:xfrm>
            <a:off x="663788" y="1966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Succession Planning (Your Team)</a:t>
            </a:r>
            <a:endParaRPr sz="2000">
              <a:latin typeface="Red Hat Text"/>
              <a:ea typeface="Red Hat Text"/>
              <a:cs typeface="Red Hat Text"/>
              <a:sym typeface="Red Hat Text"/>
            </a:endParaRPr>
          </a:p>
        </p:txBody>
      </p:sp>
      <p:pic>
        <p:nvPicPr>
          <p:cNvPr id="1180" name="Google Shape;1180;p88"/>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pic>
        <p:nvPicPr>
          <p:cNvPr id="1181" name="Google Shape;1181;p88"/>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
        <p:nvSpPr>
          <p:cNvPr id="1182" name="Google Shape;1182;p8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183" name="Google Shape;1183;p88"/>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
        <p:nvSpPr>
          <p:cNvPr id="1184" name="Google Shape;1184;p88"/>
          <p:cNvSpPr/>
          <p:nvPr/>
        </p:nvSpPr>
        <p:spPr>
          <a:xfrm>
            <a:off x="4570438" y="1109134"/>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ed Hat Text"/>
              <a:ea typeface="Red Hat Text"/>
              <a:cs typeface="Red Hat Text"/>
              <a:sym typeface="Red Hat Text"/>
            </a:endParaRPr>
          </a:p>
        </p:txBody>
      </p:sp>
      <p:sp>
        <p:nvSpPr>
          <p:cNvPr id="1185" name="Google Shape;1185;p88"/>
          <p:cNvSpPr/>
          <p:nvPr/>
        </p:nvSpPr>
        <p:spPr>
          <a:xfrm>
            <a:off x="2784963" y="1105413"/>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ed Hat Text"/>
              <a:ea typeface="Red Hat Text"/>
              <a:cs typeface="Red Hat Text"/>
              <a:sym typeface="Red Hat Text"/>
            </a:endParaRPr>
          </a:p>
        </p:txBody>
      </p:sp>
      <p:sp>
        <p:nvSpPr>
          <p:cNvPr id="1186" name="Google Shape;1186;p88"/>
          <p:cNvSpPr txBox="1"/>
          <p:nvPr/>
        </p:nvSpPr>
        <p:spPr>
          <a:xfrm>
            <a:off x="4633677" y="1104434"/>
            <a:ext cx="11292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187" name="Google Shape;1187;p88"/>
          <p:cNvSpPr txBox="1"/>
          <p:nvPr/>
        </p:nvSpPr>
        <p:spPr>
          <a:xfrm>
            <a:off x="4633691" y="1837659"/>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188" name="Google Shape;1188;p88"/>
          <p:cNvSpPr txBox="1"/>
          <p:nvPr/>
        </p:nvSpPr>
        <p:spPr>
          <a:xfrm>
            <a:off x="4633688" y="2576709"/>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189" name="Google Shape;1189;p88"/>
          <p:cNvSpPr txBox="1"/>
          <p:nvPr/>
        </p:nvSpPr>
        <p:spPr>
          <a:xfrm>
            <a:off x="4633691" y="3330609"/>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190" name="Google Shape;1190;p88"/>
          <p:cNvSpPr txBox="1"/>
          <p:nvPr/>
        </p:nvSpPr>
        <p:spPr>
          <a:xfrm>
            <a:off x="4633691" y="4134927"/>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sp>
        <p:nvSpPr>
          <p:cNvPr id="1191" name="Google Shape;1191;p88"/>
          <p:cNvSpPr txBox="1"/>
          <p:nvPr/>
        </p:nvSpPr>
        <p:spPr>
          <a:xfrm>
            <a:off x="2848202" y="1100725"/>
            <a:ext cx="11292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192" name="Google Shape;1192;p88"/>
          <p:cNvSpPr txBox="1"/>
          <p:nvPr/>
        </p:nvSpPr>
        <p:spPr>
          <a:xfrm>
            <a:off x="2848216" y="183393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193" name="Google Shape;1193;p88"/>
          <p:cNvSpPr txBox="1"/>
          <p:nvPr/>
        </p:nvSpPr>
        <p:spPr>
          <a:xfrm>
            <a:off x="2848213" y="257298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194" name="Google Shape;1194;p88"/>
          <p:cNvSpPr txBox="1"/>
          <p:nvPr/>
        </p:nvSpPr>
        <p:spPr>
          <a:xfrm>
            <a:off x="2848216" y="332688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195" name="Google Shape;1195;p88"/>
          <p:cNvSpPr txBox="1"/>
          <p:nvPr/>
        </p:nvSpPr>
        <p:spPr>
          <a:xfrm>
            <a:off x="2848216" y="4131206"/>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pic>
        <p:nvPicPr>
          <p:cNvPr id="1196" name="Google Shape;1196;p88"/>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ccess profile">
  <p:cSld name="CUSTOM_7_1_1_1_1_1_1_1_1">
    <p:spTree>
      <p:nvGrpSpPr>
        <p:cNvPr id="1197" name="Shape 1197"/>
        <p:cNvGrpSpPr/>
        <p:nvPr/>
      </p:nvGrpSpPr>
      <p:grpSpPr>
        <a:xfrm>
          <a:off x="0" y="0"/>
          <a:ext cx="0" cy="0"/>
          <a:chOff x="0" y="0"/>
          <a:chExt cx="0" cy="0"/>
        </a:xfrm>
      </p:grpSpPr>
      <p:cxnSp>
        <p:nvCxnSpPr>
          <p:cNvPr id="1198" name="Google Shape;1198;p8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199" name="Google Shape;1199;p89"/>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200" name="Google Shape;1200;p8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201" name="Google Shape;1201;p89"/>
          <p:cNvSpPr txBox="1"/>
          <p:nvPr/>
        </p:nvSpPr>
        <p:spPr>
          <a:xfrm>
            <a:off x="667666" y="1204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Senior Leader Success Profile</a:t>
            </a:r>
            <a:endParaRPr sz="2000">
              <a:latin typeface="Red Hat Text"/>
              <a:ea typeface="Red Hat Text"/>
              <a:cs typeface="Red Hat Text"/>
              <a:sym typeface="Red Hat Text"/>
            </a:endParaRPr>
          </a:p>
        </p:txBody>
      </p:sp>
      <p:sp>
        <p:nvSpPr>
          <p:cNvPr id="1202" name="Google Shape;1202;p89"/>
          <p:cNvSpPr txBox="1"/>
          <p:nvPr>
            <p:ph idx="2" type="sldNum"/>
          </p:nvPr>
        </p:nvSpPr>
        <p:spPr>
          <a:xfrm>
            <a:off x="61481" y="4627167"/>
            <a:ext cx="548700" cy="107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203" name="Google Shape;1203;p89"/>
          <p:cNvSpPr/>
          <p:nvPr/>
        </p:nvSpPr>
        <p:spPr>
          <a:xfrm>
            <a:off x="197825" y="3871106"/>
            <a:ext cx="179700" cy="188700"/>
          </a:xfrm>
          <a:prstGeom prst="flowChartConnector">
            <a:avLst/>
          </a:prstGeom>
          <a:solidFill>
            <a:srgbClr val="33BA34">
              <a:alpha val="27690"/>
            </a:srgbClr>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ed Hat Text"/>
              <a:ea typeface="Red Hat Text"/>
              <a:cs typeface="Red Hat Text"/>
              <a:sym typeface="Red Hat Text"/>
            </a:endParaRPr>
          </a:p>
        </p:txBody>
      </p:sp>
      <p:sp>
        <p:nvSpPr>
          <p:cNvPr id="1204" name="Google Shape;1204;p89"/>
          <p:cNvSpPr/>
          <p:nvPr/>
        </p:nvSpPr>
        <p:spPr>
          <a:xfrm>
            <a:off x="197825" y="3466175"/>
            <a:ext cx="179700" cy="188700"/>
          </a:xfrm>
          <a:prstGeom prst="flowChartConnector">
            <a:avLst/>
          </a:prstGeom>
          <a:solidFill>
            <a:srgbClr val="6AA84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ed Hat Text"/>
              <a:ea typeface="Red Hat Text"/>
              <a:cs typeface="Red Hat Text"/>
              <a:sym typeface="Red Hat Text"/>
            </a:endParaRPr>
          </a:p>
        </p:txBody>
      </p:sp>
      <p:sp>
        <p:nvSpPr>
          <p:cNvPr id="1205" name="Google Shape;1205;p89"/>
          <p:cNvSpPr/>
          <p:nvPr/>
        </p:nvSpPr>
        <p:spPr>
          <a:xfrm>
            <a:off x="197825" y="4276038"/>
            <a:ext cx="179700" cy="188700"/>
          </a:xfrm>
          <a:prstGeom prst="flowChartConnector">
            <a:avLst/>
          </a:prstGeom>
          <a:solidFill>
            <a:srgbClr val="FFFF00">
              <a:alpha val="23850"/>
            </a:srgbClr>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ed Hat Text"/>
              <a:ea typeface="Red Hat Text"/>
              <a:cs typeface="Red Hat Text"/>
              <a:sym typeface="Red Hat Text"/>
            </a:endParaRPr>
          </a:p>
        </p:txBody>
      </p:sp>
      <p:sp>
        <p:nvSpPr>
          <p:cNvPr id="1206" name="Google Shape;1206;p89"/>
          <p:cNvSpPr txBox="1"/>
          <p:nvPr/>
        </p:nvSpPr>
        <p:spPr>
          <a:xfrm>
            <a:off x="395125" y="3339875"/>
            <a:ext cx="1086600" cy="143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Red Hat Text"/>
                <a:ea typeface="Red Hat Text"/>
                <a:cs typeface="Red Hat Text"/>
                <a:sym typeface="Red Hat Text"/>
              </a:rPr>
              <a:t>Strength to Leverage</a:t>
            </a:r>
            <a:endParaRPr sz="700">
              <a:latin typeface="Red Hat Text"/>
              <a:ea typeface="Red Hat Text"/>
              <a:cs typeface="Red Hat Text"/>
              <a:sym typeface="Red Hat Text"/>
            </a:endParaRPr>
          </a:p>
          <a:p>
            <a:pPr indent="0" lvl="0" marL="0" rtl="0" algn="l">
              <a:spcBef>
                <a:spcPts val="0"/>
              </a:spcBef>
              <a:spcAft>
                <a:spcPts val="0"/>
              </a:spcAft>
              <a:buNone/>
            </a:pPr>
            <a:r>
              <a:rPr lang="en" sz="600">
                <a:latin typeface="Red Hat Text"/>
                <a:ea typeface="Red Hat Text"/>
                <a:cs typeface="Red Hat Text"/>
                <a:sym typeface="Red Hat Text"/>
              </a:rPr>
              <a:t>(exceeding target level)</a:t>
            </a:r>
            <a:endParaRPr sz="600">
              <a:latin typeface="Red Hat Text"/>
              <a:ea typeface="Red Hat Text"/>
              <a:cs typeface="Red Hat Text"/>
              <a:sym typeface="Red Hat Text"/>
            </a:endParaRPr>
          </a:p>
          <a:p>
            <a:pPr indent="0" lvl="0" marL="0" rtl="0" algn="l">
              <a:spcBef>
                <a:spcPts val="0"/>
              </a:spcBef>
              <a:spcAft>
                <a:spcPts val="0"/>
              </a:spcAft>
              <a:buNone/>
            </a:pPr>
            <a:r>
              <a:t/>
            </a:r>
            <a:endParaRPr sz="700">
              <a:latin typeface="Red Hat Text"/>
              <a:ea typeface="Red Hat Text"/>
              <a:cs typeface="Red Hat Text"/>
              <a:sym typeface="Red Hat Text"/>
            </a:endParaRPr>
          </a:p>
          <a:p>
            <a:pPr indent="0" lvl="0" marL="0" rtl="0" algn="l">
              <a:spcBef>
                <a:spcPts val="0"/>
              </a:spcBef>
              <a:spcAft>
                <a:spcPts val="0"/>
              </a:spcAft>
              <a:buNone/>
            </a:pPr>
            <a:r>
              <a:t/>
            </a:r>
            <a:endParaRPr sz="700">
              <a:latin typeface="Red Hat Text"/>
              <a:ea typeface="Red Hat Text"/>
              <a:cs typeface="Red Hat Text"/>
              <a:sym typeface="Red Hat Text"/>
            </a:endParaRPr>
          </a:p>
          <a:p>
            <a:pPr indent="0" lvl="0" marL="0" rtl="0" algn="l">
              <a:spcBef>
                <a:spcPts val="0"/>
              </a:spcBef>
              <a:spcAft>
                <a:spcPts val="0"/>
              </a:spcAft>
              <a:buNone/>
            </a:pPr>
            <a:r>
              <a:rPr lang="en" sz="700">
                <a:latin typeface="Red Hat Text"/>
                <a:ea typeface="Red Hat Text"/>
                <a:cs typeface="Red Hat Text"/>
                <a:sym typeface="Red Hat Text"/>
              </a:rPr>
              <a:t>As Expected</a:t>
            </a:r>
            <a:endParaRPr sz="700">
              <a:latin typeface="Red Hat Text"/>
              <a:ea typeface="Red Hat Text"/>
              <a:cs typeface="Red Hat Text"/>
              <a:sym typeface="Red Hat Text"/>
            </a:endParaRPr>
          </a:p>
          <a:p>
            <a:pPr indent="0" lvl="0" marL="0" rtl="0" algn="l">
              <a:spcBef>
                <a:spcPts val="0"/>
              </a:spcBef>
              <a:spcAft>
                <a:spcPts val="0"/>
              </a:spcAft>
              <a:buNone/>
            </a:pPr>
            <a:r>
              <a:rPr lang="en" sz="600">
                <a:latin typeface="Red Hat Text"/>
                <a:ea typeface="Red Hat Text"/>
                <a:cs typeface="Red Hat Text"/>
                <a:sym typeface="Red Hat Text"/>
              </a:rPr>
              <a:t>(meeting target level)</a:t>
            </a:r>
            <a:endParaRPr sz="600">
              <a:latin typeface="Red Hat Text"/>
              <a:ea typeface="Red Hat Text"/>
              <a:cs typeface="Red Hat Text"/>
              <a:sym typeface="Red Hat Text"/>
            </a:endParaRPr>
          </a:p>
          <a:p>
            <a:pPr indent="0" lvl="0" marL="0" rtl="0" algn="l">
              <a:spcBef>
                <a:spcPts val="0"/>
              </a:spcBef>
              <a:spcAft>
                <a:spcPts val="0"/>
              </a:spcAft>
              <a:buNone/>
            </a:pPr>
            <a:r>
              <a:t/>
            </a:r>
            <a:endParaRPr sz="700">
              <a:latin typeface="Red Hat Text"/>
              <a:ea typeface="Red Hat Text"/>
              <a:cs typeface="Red Hat Text"/>
              <a:sym typeface="Red Hat Text"/>
            </a:endParaRPr>
          </a:p>
          <a:p>
            <a:pPr indent="0" lvl="0" marL="0" rtl="0" algn="l">
              <a:spcBef>
                <a:spcPts val="0"/>
              </a:spcBef>
              <a:spcAft>
                <a:spcPts val="0"/>
              </a:spcAft>
              <a:buNone/>
            </a:pPr>
            <a:r>
              <a:t/>
            </a:r>
            <a:endParaRPr sz="700">
              <a:latin typeface="Red Hat Text"/>
              <a:ea typeface="Red Hat Text"/>
              <a:cs typeface="Red Hat Text"/>
              <a:sym typeface="Red Hat Text"/>
            </a:endParaRPr>
          </a:p>
          <a:p>
            <a:pPr indent="0" lvl="0" marL="0" rtl="0" algn="l">
              <a:spcBef>
                <a:spcPts val="0"/>
              </a:spcBef>
              <a:spcAft>
                <a:spcPts val="0"/>
              </a:spcAft>
              <a:buNone/>
            </a:pPr>
            <a:r>
              <a:rPr lang="en" sz="700">
                <a:latin typeface="Red Hat Text"/>
                <a:ea typeface="Red Hat Text"/>
                <a:cs typeface="Red Hat Text"/>
                <a:sym typeface="Red Hat Text"/>
              </a:rPr>
              <a:t>Development Area</a:t>
            </a:r>
            <a:endParaRPr sz="700">
              <a:latin typeface="Red Hat Text"/>
              <a:ea typeface="Red Hat Text"/>
              <a:cs typeface="Red Hat Text"/>
              <a:sym typeface="Red Hat Text"/>
            </a:endParaRPr>
          </a:p>
          <a:p>
            <a:pPr indent="0" lvl="0" marL="0" rtl="0" algn="l">
              <a:spcBef>
                <a:spcPts val="0"/>
              </a:spcBef>
              <a:spcAft>
                <a:spcPts val="0"/>
              </a:spcAft>
              <a:buNone/>
            </a:pPr>
            <a:r>
              <a:rPr lang="en" sz="600">
                <a:latin typeface="Red Hat Text"/>
                <a:ea typeface="Red Hat Text"/>
                <a:cs typeface="Red Hat Text"/>
                <a:sym typeface="Red Hat Text"/>
              </a:rPr>
              <a:t>(below target level)</a:t>
            </a:r>
            <a:endParaRPr sz="600">
              <a:latin typeface="Red Hat Text"/>
              <a:ea typeface="Red Hat Text"/>
              <a:cs typeface="Red Hat Text"/>
              <a:sym typeface="Red Hat Text"/>
            </a:endParaRPr>
          </a:p>
        </p:txBody>
      </p:sp>
      <p:sp>
        <p:nvSpPr>
          <p:cNvPr id="1207" name="Google Shape;1207;p89"/>
          <p:cNvSpPr txBox="1"/>
          <p:nvPr/>
        </p:nvSpPr>
        <p:spPr>
          <a:xfrm>
            <a:off x="161850" y="3125000"/>
            <a:ext cx="1244100" cy="2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ed Hat Text"/>
                <a:ea typeface="Red Hat Text"/>
                <a:cs typeface="Red Hat Text"/>
                <a:sym typeface="Red Hat Text"/>
              </a:rPr>
              <a:t>Competency Rating: </a:t>
            </a:r>
            <a:endParaRPr b="1" sz="800">
              <a:latin typeface="Red Hat Text"/>
              <a:ea typeface="Red Hat Text"/>
              <a:cs typeface="Red Hat Text"/>
              <a:sym typeface="Red Hat Text"/>
            </a:endParaRPr>
          </a:p>
        </p:txBody>
      </p:sp>
      <p:sp>
        <p:nvSpPr>
          <p:cNvPr id="1208" name="Google Shape;1208;p89"/>
          <p:cNvSpPr txBox="1"/>
          <p:nvPr/>
        </p:nvSpPr>
        <p:spPr>
          <a:xfrm>
            <a:off x="90000" y="2064425"/>
            <a:ext cx="1391700" cy="109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 sz="800">
                <a:solidFill>
                  <a:schemeClr val="accent1"/>
                </a:solidFill>
                <a:latin typeface="Red Hat Text"/>
                <a:ea typeface="Red Hat Text"/>
                <a:cs typeface="Red Hat Text"/>
                <a:sym typeface="Red Hat Text"/>
              </a:rPr>
              <a:t>Consider the critical capabilities for their current or future role(s) as well as the past, potential and unique qualifications that make them successful.</a:t>
            </a:r>
            <a:endParaRPr b="1" i="1" sz="800">
              <a:solidFill>
                <a:schemeClr val="accent1"/>
              </a:solidFill>
              <a:latin typeface="Red Hat Text"/>
              <a:ea typeface="Red Hat Text"/>
              <a:cs typeface="Red Hat Text"/>
              <a:sym typeface="Red Hat Text"/>
            </a:endParaRPr>
          </a:p>
        </p:txBody>
      </p:sp>
      <p:sp>
        <p:nvSpPr>
          <p:cNvPr id="1209" name="Google Shape;1209;p89"/>
          <p:cNvSpPr txBox="1"/>
          <p:nvPr/>
        </p:nvSpPr>
        <p:spPr>
          <a:xfrm>
            <a:off x="1572350" y="549550"/>
            <a:ext cx="2423400" cy="269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Red Hat Text"/>
                <a:ea typeface="Red Hat Text"/>
                <a:cs typeface="Red Hat Text"/>
                <a:sym typeface="Red Hat Text"/>
              </a:rPr>
              <a:t>COMPETENCIES</a:t>
            </a:r>
            <a:endParaRPr b="1" sz="800">
              <a:solidFill>
                <a:srgbClr val="FFFFFF"/>
              </a:solidFill>
              <a:latin typeface="Red Hat Text"/>
              <a:ea typeface="Red Hat Text"/>
              <a:cs typeface="Red Hat Text"/>
              <a:sym typeface="Red Hat Text"/>
            </a:endParaRPr>
          </a:p>
        </p:txBody>
      </p:sp>
      <p:sp>
        <p:nvSpPr>
          <p:cNvPr id="1210" name="Google Shape;1210;p89"/>
          <p:cNvSpPr txBox="1"/>
          <p:nvPr/>
        </p:nvSpPr>
        <p:spPr>
          <a:xfrm>
            <a:off x="4085005" y="549550"/>
            <a:ext cx="2423400" cy="269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Red Hat Text"/>
                <a:ea typeface="Red Hat Text"/>
                <a:cs typeface="Red Hat Text"/>
                <a:sym typeface="Red Hat Text"/>
              </a:rPr>
              <a:t>ESSENTIAL EXPERIENCES</a:t>
            </a:r>
            <a:endParaRPr b="1" sz="800">
              <a:solidFill>
                <a:srgbClr val="FFFFFF"/>
              </a:solidFill>
              <a:latin typeface="Red Hat Text"/>
              <a:ea typeface="Red Hat Text"/>
              <a:cs typeface="Red Hat Text"/>
              <a:sym typeface="Red Hat Text"/>
            </a:endParaRPr>
          </a:p>
        </p:txBody>
      </p:sp>
      <p:sp>
        <p:nvSpPr>
          <p:cNvPr id="1211" name="Google Shape;1211;p89"/>
          <p:cNvSpPr txBox="1"/>
          <p:nvPr/>
        </p:nvSpPr>
        <p:spPr>
          <a:xfrm>
            <a:off x="6597657" y="549550"/>
            <a:ext cx="2423400" cy="269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Red Hat Text"/>
                <a:ea typeface="Red Hat Text"/>
                <a:cs typeface="Red Hat Text"/>
                <a:sym typeface="Red Hat Text"/>
              </a:rPr>
              <a:t>UNIQUE QUALIFICATIONS</a:t>
            </a:r>
            <a:endParaRPr b="1" sz="800">
              <a:solidFill>
                <a:srgbClr val="FFFFFF"/>
              </a:solidFill>
              <a:latin typeface="Red Hat Text"/>
              <a:ea typeface="Red Hat Text"/>
              <a:cs typeface="Red Hat Text"/>
              <a:sym typeface="Red Hat Text"/>
            </a:endParaRPr>
          </a:p>
        </p:txBody>
      </p:sp>
      <p:pic>
        <p:nvPicPr>
          <p:cNvPr id="1212" name="Google Shape;1212;p89"/>
          <p:cNvPicPr preferRelativeResize="0"/>
          <p:nvPr/>
        </p:nvPicPr>
        <p:blipFill>
          <a:blip r:embed="rId2">
            <a:alphaModFix/>
          </a:blip>
          <a:stretch>
            <a:fillRect/>
          </a:stretch>
        </p:blipFill>
        <p:spPr>
          <a:xfrm>
            <a:off x="1006326" y="4557601"/>
            <a:ext cx="475275" cy="470825"/>
          </a:xfrm>
          <a:prstGeom prst="rect">
            <a:avLst/>
          </a:prstGeom>
          <a:noFill/>
          <a:ln>
            <a:noFill/>
          </a:ln>
        </p:spPr>
      </p:pic>
      <p:pic>
        <p:nvPicPr>
          <p:cNvPr descr="Icon_RH_Diagram_DevelopmentModel_RGB_COLORED_RED.png" id="1213" name="Google Shape;1213;p89"/>
          <p:cNvPicPr preferRelativeResize="0"/>
          <p:nvPr/>
        </p:nvPicPr>
        <p:blipFill rotWithShape="1">
          <a:blip r:embed="rId3">
            <a:alphaModFix/>
          </a:blip>
          <a:srcRect b="0" l="0" r="0" t="0"/>
          <a:stretch/>
        </p:blipFill>
        <p:spPr>
          <a:xfrm>
            <a:off x="408700" y="114937"/>
            <a:ext cx="548700" cy="461689"/>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 Profile">
  <p:cSld name="CUSTOM_7_1_1_1_1_1_1_1_1_1">
    <p:spTree>
      <p:nvGrpSpPr>
        <p:cNvPr id="1214" name="Shape 1214"/>
        <p:cNvGrpSpPr/>
        <p:nvPr/>
      </p:nvGrpSpPr>
      <p:grpSpPr>
        <a:xfrm>
          <a:off x="0" y="0"/>
          <a:ext cx="0" cy="0"/>
          <a:chOff x="0" y="0"/>
          <a:chExt cx="0" cy="0"/>
        </a:xfrm>
      </p:grpSpPr>
      <p:cxnSp>
        <p:nvCxnSpPr>
          <p:cNvPr id="1215" name="Google Shape;1215;p9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216" name="Google Shape;1216;p90"/>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217" name="Google Shape;1217;p9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218" name="Google Shape;1218;p90"/>
          <p:cNvSpPr txBox="1"/>
          <p:nvPr/>
        </p:nvSpPr>
        <p:spPr>
          <a:xfrm>
            <a:off x="663753" y="287038"/>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Senior Leader Development Profile</a:t>
            </a:r>
            <a:endParaRPr sz="2000">
              <a:latin typeface="Red Hat Text"/>
              <a:ea typeface="Red Hat Text"/>
              <a:cs typeface="Red Hat Text"/>
              <a:sym typeface="Red Hat Text"/>
            </a:endParaRPr>
          </a:p>
        </p:txBody>
      </p:sp>
      <p:sp>
        <p:nvSpPr>
          <p:cNvPr id="1219" name="Google Shape;1219;p90"/>
          <p:cNvSpPr txBox="1"/>
          <p:nvPr/>
        </p:nvSpPr>
        <p:spPr>
          <a:xfrm>
            <a:off x="1572350" y="778150"/>
            <a:ext cx="7445700" cy="2697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Red Hat Text"/>
                <a:ea typeface="Red Hat Text"/>
                <a:cs typeface="Red Hat Text"/>
                <a:sym typeface="Red Hat Text"/>
              </a:rPr>
              <a:t>DEVELOPMENT PLANNING (70/20/10)</a:t>
            </a:r>
            <a:endParaRPr b="1" sz="800">
              <a:solidFill>
                <a:srgbClr val="FFFFFF"/>
              </a:solidFill>
              <a:latin typeface="Red Hat Text"/>
              <a:ea typeface="Red Hat Text"/>
              <a:cs typeface="Red Hat Text"/>
              <a:sym typeface="Red Hat Text"/>
            </a:endParaRPr>
          </a:p>
        </p:txBody>
      </p:sp>
      <p:sp>
        <p:nvSpPr>
          <p:cNvPr id="1220" name="Google Shape;1220;p90"/>
          <p:cNvSpPr txBox="1"/>
          <p:nvPr/>
        </p:nvSpPr>
        <p:spPr>
          <a:xfrm>
            <a:off x="90000" y="2163551"/>
            <a:ext cx="1293900" cy="88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 sz="600">
                <a:solidFill>
                  <a:schemeClr val="accent1"/>
                </a:solidFill>
                <a:latin typeface="Red Hat Text"/>
                <a:ea typeface="Red Hat Text"/>
                <a:cs typeface="Red Hat Text"/>
                <a:sym typeface="Red Hat Text"/>
              </a:rPr>
              <a:t>Consider the critical capabilities for their current or future role(s) and create a targeted development plan. Indicate the readiness for promotion and the next role that should be considered.  Indicate potential for accelerated development.</a:t>
            </a:r>
            <a:endParaRPr b="1" i="1" sz="600">
              <a:solidFill>
                <a:schemeClr val="accent1"/>
              </a:solidFill>
              <a:latin typeface="Red Hat Text"/>
              <a:ea typeface="Red Hat Text"/>
              <a:cs typeface="Red Hat Text"/>
              <a:sym typeface="Red Hat Text"/>
            </a:endParaRPr>
          </a:p>
        </p:txBody>
      </p:sp>
      <p:sp>
        <p:nvSpPr>
          <p:cNvPr id="1221" name="Google Shape;1221;p90"/>
          <p:cNvSpPr txBox="1"/>
          <p:nvPr/>
        </p:nvSpPr>
        <p:spPr>
          <a:xfrm>
            <a:off x="1572350" y="1124950"/>
            <a:ext cx="1798500" cy="53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750">
                <a:latin typeface="Red Hat Text"/>
                <a:ea typeface="Red Hat Text"/>
                <a:cs typeface="Red Hat Text"/>
                <a:sym typeface="Red Hat Text"/>
              </a:rPr>
              <a:t>Experience (70%)</a:t>
            </a:r>
            <a:endParaRPr b="1" sz="750">
              <a:latin typeface="Red Hat Text"/>
              <a:ea typeface="Red Hat Text"/>
              <a:cs typeface="Red Hat Text"/>
              <a:sym typeface="Red Hat Text"/>
            </a:endParaRPr>
          </a:p>
          <a:p>
            <a:pPr indent="0" lvl="0" marL="0" rtl="0" algn="l">
              <a:spcBef>
                <a:spcPts val="0"/>
              </a:spcBef>
              <a:spcAft>
                <a:spcPts val="0"/>
              </a:spcAft>
              <a:buNone/>
            </a:pPr>
            <a:r>
              <a:rPr lang="en" sz="750">
                <a:latin typeface="Red Hat Text"/>
                <a:ea typeface="Red Hat Text"/>
                <a:cs typeface="Red Hat Text"/>
                <a:sym typeface="Red Hat Text"/>
              </a:rPr>
              <a:t>e.g. stretch assignments and leadership roles</a:t>
            </a:r>
            <a:endParaRPr sz="750">
              <a:latin typeface="Red Hat Text"/>
              <a:ea typeface="Red Hat Text"/>
              <a:cs typeface="Red Hat Text"/>
              <a:sym typeface="Red Hat Text"/>
            </a:endParaRPr>
          </a:p>
        </p:txBody>
      </p:sp>
      <p:sp>
        <p:nvSpPr>
          <p:cNvPr id="1222" name="Google Shape;1222;p90"/>
          <p:cNvSpPr txBox="1"/>
          <p:nvPr/>
        </p:nvSpPr>
        <p:spPr>
          <a:xfrm>
            <a:off x="1572350" y="1739650"/>
            <a:ext cx="1798500" cy="5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750">
                <a:latin typeface="Red Hat Text"/>
                <a:ea typeface="Red Hat Text"/>
                <a:cs typeface="Red Hat Text"/>
                <a:sym typeface="Red Hat Text"/>
              </a:rPr>
              <a:t>Exposure (20%)</a:t>
            </a:r>
            <a:endParaRPr b="1" sz="750">
              <a:latin typeface="Red Hat Text"/>
              <a:ea typeface="Red Hat Text"/>
              <a:cs typeface="Red Hat Text"/>
              <a:sym typeface="Red Hat Text"/>
            </a:endParaRPr>
          </a:p>
          <a:p>
            <a:pPr indent="0" lvl="0" marL="0" rtl="0" algn="l">
              <a:spcBef>
                <a:spcPts val="0"/>
              </a:spcBef>
              <a:spcAft>
                <a:spcPts val="0"/>
              </a:spcAft>
              <a:buNone/>
            </a:pPr>
            <a:r>
              <a:rPr lang="en" sz="750">
                <a:latin typeface="Red Hat Text"/>
                <a:ea typeface="Red Hat Text"/>
                <a:cs typeface="Red Hat Text"/>
                <a:sym typeface="Red Hat Text"/>
              </a:rPr>
              <a:t>e.g. coaching and mentoring</a:t>
            </a:r>
            <a:endParaRPr sz="750">
              <a:latin typeface="Red Hat Text"/>
              <a:ea typeface="Red Hat Text"/>
              <a:cs typeface="Red Hat Text"/>
              <a:sym typeface="Red Hat Text"/>
            </a:endParaRPr>
          </a:p>
          <a:p>
            <a:pPr indent="0" lvl="0" marL="0" rtl="0" algn="l">
              <a:spcBef>
                <a:spcPts val="0"/>
              </a:spcBef>
              <a:spcAft>
                <a:spcPts val="0"/>
              </a:spcAft>
              <a:buNone/>
            </a:pPr>
            <a:r>
              <a:t/>
            </a:r>
            <a:endParaRPr sz="400">
              <a:latin typeface="Red Hat Text"/>
              <a:ea typeface="Red Hat Text"/>
              <a:cs typeface="Red Hat Text"/>
              <a:sym typeface="Red Hat Text"/>
            </a:endParaRPr>
          </a:p>
          <a:p>
            <a:pPr indent="0" lvl="0" marL="0" rtl="0" algn="l">
              <a:spcBef>
                <a:spcPts val="0"/>
              </a:spcBef>
              <a:spcAft>
                <a:spcPts val="0"/>
              </a:spcAft>
              <a:buNone/>
            </a:pPr>
            <a:r>
              <a:rPr lang="en" sz="750">
                <a:latin typeface="Red Hat Text"/>
                <a:ea typeface="Red Hat Text"/>
                <a:cs typeface="Red Hat Text"/>
                <a:sym typeface="Red Hat Text"/>
              </a:rPr>
              <a:t>Consider current and future peer groups.</a:t>
            </a:r>
            <a:endParaRPr sz="750">
              <a:latin typeface="Red Hat Text"/>
              <a:ea typeface="Red Hat Text"/>
              <a:cs typeface="Red Hat Text"/>
              <a:sym typeface="Red Hat Text"/>
            </a:endParaRPr>
          </a:p>
        </p:txBody>
      </p:sp>
      <p:sp>
        <p:nvSpPr>
          <p:cNvPr id="1223" name="Google Shape;1223;p90"/>
          <p:cNvSpPr txBox="1"/>
          <p:nvPr/>
        </p:nvSpPr>
        <p:spPr>
          <a:xfrm>
            <a:off x="1572350" y="2326750"/>
            <a:ext cx="1798500" cy="53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750">
                <a:latin typeface="Red Hat Text"/>
                <a:ea typeface="Red Hat Text"/>
                <a:cs typeface="Red Hat Text"/>
                <a:sym typeface="Red Hat Text"/>
              </a:rPr>
              <a:t>Education (10%)</a:t>
            </a:r>
            <a:endParaRPr b="1" sz="750">
              <a:latin typeface="Red Hat Text"/>
              <a:ea typeface="Red Hat Text"/>
              <a:cs typeface="Red Hat Text"/>
              <a:sym typeface="Red Hat Text"/>
            </a:endParaRPr>
          </a:p>
          <a:p>
            <a:pPr indent="0" lvl="0" marL="0" rtl="0" algn="l">
              <a:spcBef>
                <a:spcPts val="0"/>
              </a:spcBef>
              <a:spcAft>
                <a:spcPts val="0"/>
              </a:spcAft>
              <a:buNone/>
            </a:pPr>
            <a:r>
              <a:rPr lang="en" sz="750">
                <a:latin typeface="Red Hat Text"/>
                <a:ea typeface="Red Hat Text"/>
                <a:cs typeface="Red Hat Text"/>
                <a:sym typeface="Red Hat Text"/>
              </a:rPr>
              <a:t>e.g. Manager Excellence Program</a:t>
            </a:r>
            <a:endParaRPr sz="750">
              <a:latin typeface="Red Hat Text"/>
              <a:ea typeface="Red Hat Text"/>
              <a:cs typeface="Red Hat Text"/>
              <a:sym typeface="Red Hat Text"/>
            </a:endParaRPr>
          </a:p>
        </p:txBody>
      </p:sp>
      <p:sp>
        <p:nvSpPr>
          <p:cNvPr id="1224" name="Google Shape;1224;p90"/>
          <p:cNvSpPr txBox="1"/>
          <p:nvPr/>
        </p:nvSpPr>
        <p:spPr>
          <a:xfrm>
            <a:off x="90000" y="3126850"/>
            <a:ext cx="1293900" cy="269700"/>
          </a:xfrm>
          <a:prstGeom prst="rect">
            <a:avLst/>
          </a:prstGeom>
          <a:solidFill>
            <a:schemeClr val="dk2"/>
          </a:soli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Red Hat Text"/>
                <a:ea typeface="Red Hat Text"/>
                <a:cs typeface="Red Hat Text"/>
                <a:sym typeface="Red Hat Text"/>
              </a:rPr>
              <a:t>AREAS OF FOCUS</a:t>
            </a:r>
            <a:endParaRPr b="1" sz="800">
              <a:solidFill>
                <a:srgbClr val="FFFFFF"/>
              </a:solidFill>
              <a:latin typeface="Red Hat Text"/>
              <a:ea typeface="Red Hat Text"/>
              <a:cs typeface="Red Hat Text"/>
              <a:sym typeface="Red Hat Text"/>
            </a:endParaRPr>
          </a:p>
        </p:txBody>
      </p:sp>
      <p:pic>
        <p:nvPicPr>
          <p:cNvPr descr="Icon_RH_Diagram_DevelopmentModel_RGB_COLORED_RED.png" id="1225" name="Google Shape;1225;p90"/>
          <p:cNvPicPr preferRelativeResize="0"/>
          <p:nvPr/>
        </p:nvPicPr>
        <p:blipFill rotWithShape="1">
          <a:blip r:embed="rId2">
            <a:alphaModFix/>
          </a:blip>
          <a:srcRect b="0" l="0" r="0" t="0"/>
          <a:stretch/>
        </p:blipFill>
        <p:spPr>
          <a:xfrm>
            <a:off x="408700" y="114937"/>
            <a:ext cx="548700" cy="461689"/>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r Leader Dev">
  <p:cSld name="CUSTOM_7_1_1_1_1_1_1_1_1_1_1">
    <p:spTree>
      <p:nvGrpSpPr>
        <p:cNvPr id="1226" name="Shape 1226"/>
        <p:cNvGrpSpPr/>
        <p:nvPr/>
      </p:nvGrpSpPr>
      <p:grpSpPr>
        <a:xfrm>
          <a:off x="0" y="0"/>
          <a:ext cx="0" cy="0"/>
          <a:chOff x="0" y="0"/>
          <a:chExt cx="0" cy="0"/>
        </a:xfrm>
      </p:grpSpPr>
      <p:cxnSp>
        <p:nvCxnSpPr>
          <p:cNvPr id="1227" name="Google Shape;1227;p9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228" name="Google Shape;1228;p91"/>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229" name="Google Shape;1229;p9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230" name="Google Shape;1230;p91"/>
          <p:cNvSpPr txBox="1"/>
          <p:nvPr/>
        </p:nvSpPr>
        <p:spPr>
          <a:xfrm>
            <a:off x="663738" y="4252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Senior Leader Development</a:t>
            </a:r>
            <a:endParaRPr sz="2000">
              <a:latin typeface="Red Hat Text"/>
              <a:ea typeface="Red Hat Text"/>
              <a:cs typeface="Red Hat Text"/>
              <a:sym typeface="Red Hat Text"/>
            </a:endParaRPr>
          </a:p>
        </p:txBody>
      </p:sp>
      <p:sp>
        <p:nvSpPr>
          <p:cNvPr id="1231" name="Google Shape;1231;p91"/>
          <p:cNvSpPr/>
          <p:nvPr/>
        </p:nvSpPr>
        <p:spPr>
          <a:xfrm>
            <a:off x="456125" y="1246675"/>
            <a:ext cx="1569600" cy="4848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Red Hat Text"/>
                <a:ea typeface="Red Hat Text"/>
                <a:cs typeface="Red Hat Text"/>
                <a:sym typeface="Red Hat Text"/>
              </a:rPr>
              <a:t>Name</a:t>
            </a:r>
            <a:endParaRPr b="1" sz="1100">
              <a:solidFill>
                <a:srgbClr val="FFFFFF"/>
              </a:solidFill>
              <a:latin typeface="Red Hat Text"/>
              <a:ea typeface="Red Hat Text"/>
              <a:cs typeface="Red Hat Text"/>
              <a:sym typeface="Red Hat Text"/>
            </a:endParaRPr>
          </a:p>
        </p:txBody>
      </p:sp>
      <p:sp>
        <p:nvSpPr>
          <p:cNvPr id="1232" name="Google Shape;1232;p91"/>
          <p:cNvSpPr/>
          <p:nvPr/>
        </p:nvSpPr>
        <p:spPr>
          <a:xfrm>
            <a:off x="2111013" y="1246675"/>
            <a:ext cx="1569600" cy="4848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Red Hat Text"/>
                <a:ea typeface="Red Hat Text"/>
                <a:cs typeface="Red Hat Text"/>
                <a:sym typeface="Red Hat Text"/>
              </a:rPr>
              <a:t>Current Role</a:t>
            </a:r>
            <a:endParaRPr b="1" sz="1100">
              <a:solidFill>
                <a:srgbClr val="FFFFFF"/>
              </a:solidFill>
              <a:latin typeface="Red Hat Text"/>
              <a:ea typeface="Red Hat Text"/>
              <a:cs typeface="Red Hat Text"/>
              <a:sym typeface="Red Hat Text"/>
            </a:endParaRPr>
          </a:p>
        </p:txBody>
      </p:sp>
      <p:sp>
        <p:nvSpPr>
          <p:cNvPr id="1233" name="Google Shape;1233;p91"/>
          <p:cNvSpPr/>
          <p:nvPr/>
        </p:nvSpPr>
        <p:spPr>
          <a:xfrm>
            <a:off x="5420788" y="1246675"/>
            <a:ext cx="1569600" cy="4848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Red Hat Text"/>
                <a:ea typeface="Red Hat Text"/>
                <a:cs typeface="Red Hat Text"/>
                <a:sym typeface="Red Hat Text"/>
              </a:rPr>
              <a:t>CY20 9-Box Rating</a:t>
            </a:r>
            <a:endParaRPr b="1" sz="1100">
              <a:solidFill>
                <a:srgbClr val="FFFFFF"/>
              </a:solidFill>
              <a:latin typeface="Red Hat Text"/>
              <a:ea typeface="Red Hat Text"/>
              <a:cs typeface="Red Hat Text"/>
              <a:sym typeface="Red Hat Text"/>
            </a:endParaRPr>
          </a:p>
          <a:p>
            <a:pPr indent="0" lvl="0" marL="0" rtl="0" algn="ctr">
              <a:spcBef>
                <a:spcPts val="0"/>
              </a:spcBef>
              <a:spcAft>
                <a:spcPts val="0"/>
              </a:spcAft>
              <a:buNone/>
            </a:pPr>
            <a:r>
              <a:rPr i="1" lang="en" sz="900">
                <a:solidFill>
                  <a:srgbClr val="FFFFFF"/>
                </a:solidFill>
                <a:latin typeface="Red Hat Text"/>
                <a:ea typeface="Red Hat Text"/>
                <a:cs typeface="Red Hat Text"/>
                <a:sym typeface="Red Hat Text"/>
              </a:rPr>
              <a:t>i.e., Performance and Potential</a:t>
            </a:r>
            <a:endParaRPr i="1" sz="900">
              <a:solidFill>
                <a:srgbClr val="FFFFFF"/>
              </a:solidFill>
              <a:latin typeface="Red Hat Text"/>
              <a:ea typeface="Red Hat Text"/>
              <a:cs typeface="Red Hat Text"/>
              <a:sym typeface="Red Hat Text"/>
            </a:endParaRPr>
          </a:p>
        </p:txBody>
      </p:sp>
      <p:sp>
        <p:nvSpPr>
          <p:cNvPr id="1234" name="Google Shape;1234;p91"/>
          <p:cNvSpPr/>
          <p:nvPr/>
        </p:nvSpPr>
        <p:spPr>
          <a:xfrm>
            <a:off x="7075675" y="1246675"/>
            <a:ext cx="1569600" cy="4848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Red Hat Text"/>
                <a:ea typeface="Red Hat Text"/>
                <a:cs typeface="Red Hat Text"/>
                <a:sym typeface="Red Hat Text"/>
              </a:rPr>
              <a:t>Program Nomination</a:t>
            </a:r>
            <a:endParaRPr b="1" sz="1100">
              <a:solidFill>
                <a:srgbClr val="FFFFFF"/>
              </a:solidFill>
              <a:latin typeface="Red Hat Text"/>
              <a:ea typeface="Red Hat Text"/>
              <a:cs typeface="Red Hat Text"/>
              <a:sym typeface="Red Hat Text"/>
            </a:endParaRPr>
          </a:p>
        </p:txBody>
      </p:sp>
      <p:sp>
        <p:nvSpPr>
          <p:cNvPr id="1235" name="Google Shape;1235;p91"/>
          <p:cNvSpPr txBox="1"/>
          <p:nvPr/>
        </p:nvSpPr>
        <p:spPr>
          <a:xfrm>
            <a:off x="1288800" y="4734875"/>
            <a:ext cx="6371400" cy="30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Red Hat Text"/>
                <a:ea typeface="Red Hat Text"/>
                <a:cs typeface="Red Hat Text"/>
                <a:sym typeface="Red Hat Text"/>
              </a:rPr>
              <a:t>Include nominations for ALDP and ALDE on this page. </a:t>
            </a:r>
            <a:r>
              <a:rPr lang="en" sz="900" u="sng">
                <a:latin typeface="Red Hat Text"/>
                <a:ea typeface="Red Hat Text"/>
                <a:cs typeface="Red Hat Text"/>
                <a:sym typeface="Red Hat Text"/>
              </a:rPr>
              <a:t>Additional details can be found on page 34 of appendix.</a:t>
            </a:r>
            <a:endParaRPr sz="900" u="sng">
              <a:latin typeface="Red Hat Text"/>
              <a:ea typeface="Red Hat Text"/>
              <a:cs typeface="Red Hat Text"/>
              <a:sym typeface="Red Hat Text"/>
            </a:endParaRPr>
          </a:p>
          <a:p>
            <a:pPr indent="0" lvl="0" marL="0" rtl="0" algn="l">
              <a:spcBef>
                <a:spcPts val="0"/>
              </a:spcBef>
              <a:spcAft>
                <a:spcPts val="0"/>
              </a:spcAft>
              <a:buNone/>
            </a:pPr>
            <a:r>
              <a:rPr lang="en" sz="900">
                <a:latin typeface="Red Hat Text"/>
                <a:ea typeface="Red Hat Text"/>
                <a:cs typeface="Red Hat Text"/>
                <a:sym typeface="Red Hat Text"/>
              </a:rPr>
              <a:t>Target audience(s): </a:t>
            </a:r>
            <a:r>
              <a:rPr b="1" lang="en" sz="900">
                <a:latin typeface="Red Hat Text"/>
                <a:ea typeface="Red Hat Text"/>
                <a:cs typeface="Red Hat Text"/>
                <a:sym typeface="Red Hat Text"/>
              </a:rPr>
              <a:t>ALDP</a:t>
            </a:r>
            <a:r>
              <a:rPr lang="en" sz="900">
                <a:latin typeface="Red Hat Text"/>
                <a:ea typeface="Red Hat Text"/>
                <a:cs typeface="Red Hat Text"/>
                <a:sym typeface="Red Hat Text"/>
              </a:rPr>
              <a:t> (Sr. Manager &amp; Director); </a:t>
            </a:r>
            <a:r>
              <a:rPr b="1" lang="en" sz="900">
                <a:latin typeface="Red Hat Text"/>
                <a:ea typeface="Red Hat Text"/>
                <a:cs typeface="Red Hat Text"/>
                <a:sym typeface="Red Hat Text"/>
              </a:rPr>
              <a:t>ALDE</a:t>
            </a:r>
            <a:r>
              <a:rPr lang="en" sz="900">
                <a:latin typeface="Red Hat Text"/>
                <a:ea typeface="Red Hat Text"/>
                <a:cs typeface="Red Hat Text"/>
                <a:sym typeface="Red Hat Text"/>
              </a:rPr>
              <a:t> (Sr. Director &amp; VP)</a:t>
            </a:r>
            <a:endParaRPr sz="900">
              <a:latin typeface="Red Hat Text"/>
              <a:ea typeface="Red Hat Text"/>
              <a:cs typeface="Red Hat Text"/>
              <a:sym typeface="Red Hat Text"/>
            </a:endParaRPr>
          </a:p>
        </p:txBody>
      </p:sp>
      <p:sp>
        <p:nvSpPr>
          <p:cNvPr id="1236" name="Google Shape;1236;p91"/>
          <p:cNvSpPr/>
          <p:nvPr/>
        </p:nvSpPr>
        <p:spPr>
          <a:xfrm>
            <a:off x="3765900" y="1246675"/>
            <a:ext cx="1569600" cy="4848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Red Hat Text"/>
                <a:ea typeface="Red Hat Text"/>
                <a:cs typeface="Red Hat Text"/>
                <a:sym typeface="Red Hat Text"/>
              </a:rPr>
              <a:t>On Succession Plan(s)</a:t>
            </a:r>
            <a:endParaRPr i="1" sz="900">
              <a:solidFill>
                <a:srgbClr val="FFFFFF"/>
              </a:solidFill>
              <a:latin typeface="Red Hat Text"/>
              <a:ea typeface="Red Hat Text"/>
              <a:cs typeface="Red Hat Text"/>
              <a:sym typeface="Red Hat Text"/>
            </a:endParaRPr>
          </a:p>
        </p:txBody>
      </p:sp>
      <p:sp>
        <p:nvSpPr>
          <p:cNvPr id="1237" name="Google Shape;1237;p91"/>
          <p:cNvSpPr txBox="1"/>
          <p:nvPr/>
        </p:nvSpPr>
        <p:spPr>
          <a:xfrm>
            <a:off x="663844" y="687713"/>
            <a:ext cx="7816500" cy="5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latin typeface="Red Hat Text"/>
                <a:ea typeface="Red Hat Text"/>
                <a:cs typeface="Red Hat Text"/>
                <a:sym typeface="Red Hat Text"/>
              </a:rPr>
              <a:t>Program Nominations: ALDP, ALDE</a:t>
            </a:r>
            <a:endParaRPr>
              <a:solidFill>
                <a:schemeClr val="accent1"/>
              </a:solidFill>
              <a:latin typeface="Red Hat Text"/>
              <a:ea typeface="Red Hat Text"/>
              <a:cs typeface="Red Hat Text"/>
              <a:sym typeface="Red Hat Text"/>
            </a:endParaRPr>
          </a:p>
        </p:txBody>
      </p:sp>
      <p:pic>
        <p:nvPicPr>
          <p:cNvPr descr="Icon_RH_Diagram_DevelopmentModel_RGB_COLORED_RED.png" id="1238" name="Google Shape;1238;p91"/>
          <p:cNvPicPr preferRelativeResize="0"/>
          <p:nvPr/>
        </p:nvPicPr>
        <p:blipFill rotWithShape="1">
          <a:blip r:embed="rId2">
            <a:alphaModFix/>
          </a:blip>
          <a:srcRect b="0" l="0" r="0" t="0"/>
          <a:stretch/>
        </p:blipFill>
        <p:spPr>
          <a:xfrm>
            <a:off x="408700" y="114937"/>
            <a:ext cx="548700" cy="461689"/>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1239" name="Shape 1239"/>
        <p:cNvGrpSpPr/>
        <p:nvPr/>
      </p:nvGrpSpPr>
      <p:grpSpPr>
        <a:xfrm>
          <a:off x="0" y="0"/>
          <a:ext cx="0" cy="0"/>
          <a:chOff x="0" y="0"/>
          <a:chExt cx="0" cy="0"/>
        </a:xfrm>
      </p:grpSpPr>
      <p:sp>
        <p:nvSpPr>
          <p:cNvPr id="1240" name="Google Shape;1240;p9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241" name="Google Shape;1241;p92"/>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242" name="Google Shape;1242;p9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243" name="Google Shape;1243;p92"/>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244" name="Google Shape;1244;p9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45" name="Google Shape;1245;p9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246" name="Google Shape;1246;p92"/>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247" name="Google Shape;1247;p92"/>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248" name="Google Shape;1248;p92"/>
          <p:cNvSpPr txBox="1"/>
          <p:nvPr>
            <p:ph idx="4" type="subTitle"/>
          </p:nvPr>
        </p:nvSpPr>
        <p:spPr>
          <a:xfrm>
            <a:off x="4246556" y="1904438"/>
            <a:ext cx="4114800" cy="2376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1500"/>
              </a:spcBef>
              <a:spcAft>
                <a:spcPts val="0"/>
              </a:spcAft>
              <a:buNone/>
              <a:defRPr/>
            </a:lvl2pPr>
            <a:lvl3pPr lvl="2" rtl="0">
              <a:lnSpc>
                <a:spcPct val="113000"/>
              </a:lnSpc>
              <a:spcBef>
                <a:spcPts val="1500"/>
              </a:spcBef>
              <a:spcAft>
                <a:spcPts val="0"/>
              </a:spcAft>
              <a:buNone/>
              <a:defRPr/>
            </a:lvl3pPr>
            <a:lvl4pPr lvl="3" rtl="0">
              <a:lnSpc>
                <a:spcPct val="113000"/>
              </a:lnSpc>
              <a:spcBef>
                <a:spcPts val="1500"/>
              </a:spcBef>
              <a:spcAft>
                <a:spcPts val="0"/>
              </a:spcAft>
              <a:buNone/>
              <a:defRPr/>
            </a:lvl4pPr>
            <a:lvl5pPr lvl="4" rtl="0">
              <a:lnSpc>
                <a:spcPct val="113000"/>
              </a:lnSpc>
              <a:spcBef>
                <a:spcPts val="1500"/>
              </a:spcBef>
              <a:spcAft>
                <a:spcPts val="0"/>
              </a:spcAft>
              <a:buNone/>
              <a:defRPr/>
            </a:lvl5pPr>
            <a:lvl6pPr lvl="5" rtl="0">
              <a:lnSpc>
                <a:spcPct val="113000"/>
              </a:lnSpc>
              <a:spcBef>
                <a:spcPts val="1500"/>
              </a:spcBef>
              <a:spcAft>
                <a:spcPts val="0"/>
              </a:spcAft>
              <a:buNone/>
              <a:defRPr/>
            </a:lvl6pPr>
            <a:lvl7pPr lvl="6" rtl="0">
              <a:lnSpc>
                <a:spcPct val="113000"/>
              </a:lnSpc>
              <a:spcBef>
                <a:spcPts val="1500"/>
              </a:spcBef>
              <a:spcAft>
                <a:spcPts val="0"/>
              </a:spcAft>
              <a:buNone/>
              <a:defRPr/>
            </a:lvl7pPr>
            <a:lvl8pPr lvl="7" rtl="0">
              <a:lnSpc>
                <a:spcPct val="113000"/>
              </a:lnSpc>
              <a:spcBef>
                <a:spcPts val="1500"/>
              </a:spcBef>
              <a:spcAft>
                <a:spcPts val="0"/>
              </a:spcAft>
              <a:buNone/>
              <a:defRPr/>
            </a:lvl8pPr>
            <a:lvl9pPr lvl="8" rtl="0">
              <a:lnSpc>
                <a:spcPct val="113000"/>
              </a:lnSpc>
              <a:spcBef>
                <a:spcPts val="1500"/>
              </a:spcBef>
              <a:spcAft>
                <a:spcPts val="150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1249" name="Shape 1249"/>
        <p:cNvGrpSpPr/>
        <p:nvPr/>
      </p:nvGrpSpPr>
      <p:grpSpPr>
        <a:xfrm>
          <a:off x="0" y="0"/>
          <a:ext cx="0" cy="0"/>
          <a:chOff x="0" y="0"/>
          <a:chExt cx="0" cy="0"/>
        </a:xfrm>
      </p:grpSpPr>
      <p:sp>
        <p:nvSpPr>
          <p:cNvPr id="1250" name="Google Shape;1250;p93"/>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251" name="Google Shape;1251;p93"/>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252" name="Google Shape;1252;p93"/>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1253" name="Google Shape;1253;p93"/>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9pPr>
          </a:lstStyle>
          <a:p/>
        </p:txBody>
      </p:sp>
      <p:sp>
        <p:nvSpPr>
          <p:cNvPr id="1254" name="Google Shape;1254;p93"/>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1255" name="Google Shape;1255;p93"/>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dk1"/>
              </a:buClr>
              <a:buSzPts val="1100"/>
              <a:buNone/>
              <a:defRPr sz="1100">
                <a:solidFill>
                  <a:schemeClr val="dk1"/>
                </a:solidFill>
              </a:defRPr>
            </a:lvl1pPr>
            <a:lvl2pPr lvl="1" rtl="0">
              <a:lnSpc>
                <a:spcPct val="180000"/>
              </a:lnSpc>
              <a:spcBef>
                <a:spcPts val="0"/>
              </a:spcBef>
              <a:spcAft>
                <a:spcPts val="0"/>
              </a:spcAft>
              <a:buClr>
                <a:schemeClr val="dk1"/>
              </a:buClr>
              <a:buSzPts val="1100"/>
              <a:buNone/>
              <a:defRPr sz="1100">
                <a:solidFill>
                  <a:schemeClr val="dk1"/>
                </a:solidFill>
              </a:defRPr>
            </a:lvl2pPr>
            <a:lvl3pPr lvl="2" rtl="0">
              <a:lnSpc>
                <a:spcPct val="180000"/>
              </a:lnSpc>
              <a:spcBef>
                <a:spcPts val="0"/>
              </a:spcBef>
              <a:spcAft>
                <a:spcPts val="0"/>
              </a:spcAft>
              <a:buClr>
                <a:schemeClr val="dk1"/>
              </a:buClr>
              <a:buSzPts val="1100"/>
              <a:buNone/>
              <a:defRPr sz="1100">
                <a:solidFill>
                  <a:schemeClr val="dk1"/>
                </a:solidFill>
              </a:defRPr>
            </a:lvl3pPr>
            <a:lvl4pPr lvl="3" rtl="0">
              <a:lnSpc>
                <a:spcPct val="180000"/>
              </a:lnSpc>
              <a:spcBef>
                <a:spcPts val="0"/>
              </a:spcBef>
              <a:spcAft>
                <a:spcPts val="0"/>
              </a:spcAft>
              <a:buClr>
                <a:schemeClr val="dk1"/>
              </a:buClr>
              <a:buSzPts val="1100"/>
              <a:buNone/>
              <a:defRPr sz="1100">
                <a:solidFill>
                  <a:schemeClr val="dk1"/>
                </a:solidFill>
              </a:defRPr>
            </a:lvl4pPr>
            <a:lvl5pPr lvl="4" rtl="0">
              <a:lnSpc>
                <a:spcPct val="180000"/>
              </a:lnSpc>
              <a:spcBef>
                <a:spcPts val="0"/>
              </a:spcBef>
              <a:spcAft>
                <a:spcPts val="0"/>
              </a:spcAft>
              <a:buClr>
                <a:schemeClr val="dk1"/>
              </a:buClr>
              <a:buSzPts val="1100"/>
              <a:buNone/>
              <a:defRPr sz="1100">
                <a:solidFill>
                  <a:schemeClr val="dk1"/>
                </a:solidFill>
              </a:defRPr>
            </a:lvl5pPr>
            <a:lvl6pPr lvl="5" rtl="0">
              <a:lnSpc>
                <a:spcPct val="180000"/>
              </a:lnSpc>
              <a:spcBef>
                <a:spcPts val="0"/>
              </a:spcBef>
              <a:spcAft>
                <a:spcPts val="0"/>
              </a:spcAft>
              <a:buClr>
                <a:schemeClr val="dk1"/>
              </a:buClr>
              <a:buSzPts val="1100"/>
              <a:buNone/>
              <a:defRPr sz="1100">
                <a:solidFill>
                  <a:schemeClr val="dk1"/>
                </a:solidFill>
              </a:defRPr>
            </a:lvl6pPr>
            <a:lvl7pPr lvl="6" rtl="0">
              <a:lnSpc>
                <a:spcPct val="180000"/>
              </a:lnSpc>
              <a:spcBef>
                <a:spcPts val="0"/>
              </a:spcBef>
              <a:spcAft>
                <a:spcPts val="0"/>
              </a:spcAft>
              <a:buClr>
                <a:schemeClr val="dk1"/>
              </a:buClr>
              <a:buSzPts val="1100"/>
              <a:buNone/>
              <a:defRPr sz="1100">
                <a:solidFill>
                  <a:schemeClr val="dk1"/>
                </a:solidFill>
              </a:defRPr>
            </a:lvl7pPr>
            <a:lvl8pPr lvl="7" rtl="0">
              <a:lnSpc>
                <a:spcPct val="180000"/>
              </a:lnSpc>
              <a:spcBef>
                <a:spcPts val="0"/>
              </a:spcBef>
              <a:spcAft>
                <a:spcPts val="0"/>
              </a:spcAft>
              <a:buClr>
                <a:schemeClr val="dk1"/>
              </a:buClr>
              <a:buSzPts val="1100"/>
              <a:buNone/>
              <a:defRPr sz="1100">
                <a:solidFill>
                  <a:schemeClr val="dk1"/>
                </a:solidFill>
              </a:defRPr>
            </a:lvl8pPr>
            <a:lvl9pPr lvl="8" rtl="0">
              <a:lnSpc>
                <a:spcPct val="180000"/>
              </a:lnSpc>
              <a:spcBef>
                <a:spcPts val="0"/>
              </a:spcBef>
              <a:spcAft>
                <a:spcPts val="0"/>
              </a:spcAft>
              <a:buClr>
                <a:schemeClr val="dk1"/>
              </a:buClr>
              <a:buSzPts val="1100"/>
              <a:buNone/>
              <a:defRPr sz="1100">
                <a:solidFill>
                  <a:schemeClr val="dk1"/>
                </a:solidFill>
              </a:defRPr>
            </a:lvl9pPr>
          </a:lstStyle>
          <a:p/>
        </p:txBody>
      </p:sp>
      <p:sp>
        <p:nvSpPr>
          <p:cNvPr id="1256" name="Google Shape;1256;p93"/>
          <p:cNvSpPr txBox="1"/>
          <p:nvPr/>
        </p:nvSpPr>
        <p:spPr>
          <a:xfrm>
            <a:off x="4427587" y="3501900"/>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Text"/>
                <a:ea typeface="Red Hat Text"/>
                <a:cs typeface="Red Hat Text"/>
                <a:sym typeface="Red Hat Text"/>
              </a:rPr>
              <a:t>linkedin.com/company/red-hat</a:t>
            </a:r>
            <a:endParaRPr sz="900">
              <a:solidFill>
                <a:schemeClr val="dk1"/>
              </a:solidFill>
              <a:latin typeface="Red Hat Text"/>
              <a:ea typeface="Red Hat Text"/>
              <a:cs typeface="Red Hat Text"/>
              <a:sym typeface="Red Hat Text"/>
            </a:endParaRPr>
          </a:p>
        </p:txBody>
      </p:sp>
      <p:sp>
        <p:nvSpPr>
          <p:cNvPr id="1257" name="Google Shape;1257;p93"/>
          <p:cNvSpPr txBox="1"/>
          <p:nvPr/>
        </p:nvSpPr>
        <p:spPr>
          <a:xfrm>
            <a:off x="4427588" y="3880725"/>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Text"/>
                <a:ea typeface="Red Hat Text"/>
                <a:cs typeface="Red Hat Text"/>
                <a:sym typeface="Red Hat Text"/>
              </a:rPr>
              <a:t>youtube.com/user/RedHatVideos</a:t>
            </a:r>
            <a:endParaRPr sz="900">
              <a:solidFill>
                <a:schemeClr val="dk1"/>
              </a:solidFill>
              <a:latin typeface="Red Hat Text"/>
              <a:ea typeface="Red Hat Text"/>
              <a:cs typeface="Red Hat Text"/>
              <a:sym typeface="Red Hat Text"/>
            </a:endParaRPr>
          </a:p>
        </p:txBody>
      </p:sp>
      <p:sp>
        <p:nvSpPr>
          <p:cNvPr id="1258" name="Google Shape;1258;p93"/>
          <p:cNvSpPr txBox="1"/>
          <p:nvPr/>
        </p:nvSpPr>
        <p:spPr>
          <a:xfrm>
            <a:off x="6611644" y="3501900"/>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Text"/>
                <a:ea typeface="Red Hat Text"/>
                <a:cs typeface="Red Hat Text"/>
                <a:sym typeface="Red Hat Text"/>
              </a:rPr>
              <a:t>facebook.com/redhatinc</a:t>
            </a:r>
            <a:endParaRPr sz="900">
              <a:solidFill>
                <a:schemeClr val="dk1"/>
              </a:solidFill>
              <a:latin typeface="Red Hat Text"/>
              <a:ea typeface="Red Hat Text"/>
              <a:cs typeface="Red Hat Text"/>
              <a:sym typeface="Red Hat Text"/>
            </a:endParaRPr>
          </a:p>
        </p:txBody>
      </p:sp>
      <p:sp>
        <p:nvSpPr>
          <p:cNvPr id="1259" name="Google Shape;1259;p93"/>
          <p:cNvSpPr txBox="1"/>
          <p:nvPr/>
        </p:nvSpPr>
        <p:spPr>
          <a:xfrm>
            <a:off x="6611644" y="3880725"/>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Text"/>
                <a:ea typeface="Red Hat Text"/>
                <a:cs typeface="Red Hat Text"/>
                <a:sym typeface="Red Hat Text"/>
              </a:rPr>
              <a:t>twitter.com/RedHat</a:t>
            </a:r>
            <a:endParaRPr sz="900">
              <a:solidFill>
                <a:schemeClr val="dk1"/>
              </a:solidFill>
              <a:latin typeface="Red Hat Text"/>
              <a:ea typeface="Red Hat Text"/>
              <a:cs typeface="Red Hat Text"/>
              <a:sym typeface="Red Hat Text"/>
            </a:endParaRPr>
          </a:p>
        </p:txBody>
      </p:sp>
      <p:pic>
        <p:nvPicPr>
          <p:cNvPr id="1260" name="Google Shape;1260;p93"/>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1261" name="Google Shape;1261;p93"/>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1262" name="Google Shape;1262;p93"/>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1263" name="Google Shape;1263;p93"/>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
        <p:nvSpPr>
          <p:cNvPr id="1264" name="Google Shape;1264;p9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CUSTOM_3_1_1">
    <p:bg>
      <p:bgPr>
        <a:blipFill>
          <a:blip r:embed="rId2">
            <a:alphaModFix/>
          </a:blip>
          <a:stretch>
            <a:fillRect/>
          </a:stretch>
        </a:blipFill>
      </p:bgPr>
    </p:bg>
    <p:spTree>
      <p:nvGrpSpPr>
        <p:cNvPr id="1265" name="Shape 1265"/>
        <p:cNvGrpSpPr/>
        <p:nvPr/>
      </p:nvGrpSpPr>
      <p:grpSpPr>
        <a:xfrm>
          <a:off x="0" y="0"/>
          <a:ext cx="0" cy="0"/>
          <a:chOff x="0" y="0"/>
          <a:chExt cx="0" cy="0"/>
        </a:xfrm>
      </p:grpSpPr>
      <p:sp>
        <p:nvSpPr>
          <p:cNvPr id="1266" name="Google Shape;1266;p94"/>
          <p:cNvSpPr txBox="1"/>
          <p:nvPr>
            <p:ph type="title"/>
          </p:nvPr>
        </p:nvSpPr>
        <p:spPr>
          <a:xfrm>
            <a:off x="4255575" y="1224713"/>
            <a:ext cx="3777900" cy="2912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lt1"/>
                </a:solidFill>
              </a:defRPr>
            </a:lvl1pPr>
            <a:lvl2pPr lvl="1" rtl="0">
              <a:lnSpc>
                <a:spcPct val="100000"/>
              </a:lnSpc>
              <a:spcBef>
                <a:spcPts val="0"/>
              </a:spcBef>
              <a:spcAft>
                <a:spcPts val="0"/>
              </a:spcAft>
              <a:buNone/>
              <a:defRPr sz="4100">
                <a:solidFill>
                  <a:schemeClr val="lt1"/>
                </a:solidFill>
              </a:defRPr>
            </a:lvl2pPr>
            <a:lvl3pPr lvl="2" rtl="0">
              <a:lnSpc>
                <a:spcPct val="100000"/>
              </a:lnSpc>
              <a:spcBef>
                <a:spcPts val="0"/>
              </a:spcBef>
              <a:spcAft>
                <a:spcPts val="0"/>
              </a:spcAft>
              <a:buNone/>
              <a:defRPr sz="4100">
                <a:solidFill>
                  <a:schemeClr val="lt1"/>
                </a:solidFill>
              </a:defRPr>
            </a:lvl3pPr>
            <a:lvl4pPr lvl="3" rtl="0">
              <a:lnSpc>
                <a:spcPct val="100000"/>
              </a:lnSpc>
              <a:spcBef>
                <a:spcPts val="0"/>
              </a:spcBef>
              <a:spcAft>
                <a:spcPts val="0"/>
              </a:spcAft>
              <a:buNone/>
              <a:defRPr sz="4100">
                <a:solidFill>
                  <a:schemeClr val="lt1"/>
                </a:solidFill>
              </a:defRPr>
            </a:lvl4pPr>
            <a:lvl5pPr lvl="4" rtl="0">
              <a:lnSpc>
                <a:spcPct val="100000"/>
              </a:lnSpc>
              <a:spcBef>
                <a:spcPts val="0"/>
              </a:spcBef>
              <a:spcAft>
                <a:spcPts val="0"/>
              </a:spcAft>
              <a:buNone/>
              <a:defRPr sz="4100">
                <a:solidFill>
                  <a:schemeClr val="lt1"/>
                </a:solidFill>
              </a:defRPr>
            </a:lvl5pPr>
            <a:lvl6pPr lvl="5" rtl="0">
              <a:lnSpc>
                <a:spcPct val="100000"/>
              </a:lnSpc>
              <a:spcBef>
                <a:spcPts val="0"/>
              </a:spcBef>
              <a:spcAft>
                <a:spcPts val="0"/>
              </a:spcAft>
              <a:buNone/>
              <a:defRPr sz="4100">
                <a:solidFill>
                  <a:schemeClr val="lt1"/>
                </a:solidFill>
              </a:defRPr>
            </a:lvl6pPr>
            <a:lvl7pPr lvl="6" rtl="0">
              <a:lnSpc>
                <a:spcPct val="100000"/>
              </a:lnSpc>
              <a:spcBef>
                <a:spcPts val="0"/>
              </a:spcBef>
              <a:spcAft>
                <a:spcPts val="0"/>
              </a:spcAft>
              <a:buNone/>
              <a:defRPr sz="4100">
                <a:solidFill>
                  <a:schemeClr val="lt1"/>
                </a:solidFill>
              </a:defRPr>
            </a:lvl7pPr>
            <a:lvl8pPr lvl="7" rtl="0">
              <a:lnSpc>
                <a:spcPct val="100000"/>
              </a:lnSpc>
              <a:spcBef>
                <a:spcPts val="0"/>
              </a:spcBef>
              <a:spcAft>
                <a:spcPts val="0"/>
              </a:spcAft>
              <a:buNone/>
              <a:defRPr sz="4100">
                <a:solidFill>
                  <a:schemeClr val="lt1"/>
                </a:solidFill>
              </a:defRPr>
            </a:lvl8pPr>
            <a:lvl9pPr lvl="8" rtl="0">
              <a:lnSpc>
                <a:spcPct val="100000"/>
              </a:lnSpc>
              <a:spcBef>
                <a:spcPts val="0"/>
              </a:spcBef>
              <a:spcAft>
                <a:spcPts val="0"/>
              </a:spcAft>
              <a:buNone/>
              <a:defRPr sz="4100">
                <a:solidFill>
                  <a:schemeClr val="lt1"/>
                </a:solidFill>
              </a:defRPr>
            </a:lvl9pPr>
          </a:lstStyle>
          <a:p/>
        </p:txBody>
      </p:sp>
      <p:cxnSp>
        <p:nvCxnSpPr>
          <p:cNvPr id="1267" name="Google Shape;1267;p94"/>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1268" name="Google Shape;1268;p94"/>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pic>
        <p:nvPicPr>
          <p:cNvPr id="1269" name="Google Shape;1269;p94"/>
          <p:cNvPicPr preferRelativeResize="0"/>
          <p:nvPr/>
        </p:nvPicPr>
        <p:blipFill>
          <a:blip r:embed="rId3">
            <a:alphaModFix/>
          </a:blip>
          <a:stretch>
            <a:fillRect/>
          </a:stretch>
        </p:blipFill>
        <p:spPr>
          <a:xfrm>
            <a:off x="8033460" y="4734378"/>
            <a:ext cx="731888" cy="172209"/>
          </a:xfrm>
          <a:prstGeom prst="rect">
            <a:avLst/>
          </a:prstGeom>
          <a:noFill/>
          <a:ln>
            <a:noFill/>
          </a:ln>
        </p:spPr>
      </p:pic>
      <p:sp>
        <p:nvSpPr>
          <p:cNvPr id="1270" name="Google Shape;1270;p9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1271" name="Shape 1271"/>
        <p:cNvGrpSpPr/>
        <p:nvPr/>
      </p:nvGrpSpPr>
      <p:grpSpPr>
        <a:xfrm>
          <a:off x="0" y="0"/>
          <a:ext cx="0" cy="0"/>
          <a:chOff x="0" y="0"/>
          <a:chExt cx="0" cy="0"/>
        </a:xfrm>
      </p:grpSpPr>
      <p:sp>
        <p:nvSpPr>
          <p:cNvPr id="1272" name="Google Shape;1272;p95"/>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73" name="Google Shape;1273;p95"/>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74" name="Google Shape;1274;p9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_3">
    <p:spTree>
      <p:nvGrpSpPr>
        <p:cNvPr id="1275" name="Shape 1275"/>
        <p:cNvGrpSpPr/>
        <p:nvPr/>
      </p:nvGrpSpPr>
      <p:grpSpPr>
        <a:xfrm>
          <a:off x="0" y="0"/>
          <a:ext cx="0" cy="0"/>
          <a:chOff x="0" y="0"/>
          <a:chExt cx="0" cy="0"/>
        </a:xfrm>
      </p:grpSpPr>
      <p:sp>
        <p:nvSpPr>
          <p:cNvPr id="1276" name="Google Shape;1276;p9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277" name="Google Shape;1277;p96"/>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278" name="Google Shape;1278;p9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279" name="Google Shape;1279;p96"/>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280" name="Google Shape;1280;p9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281" name="Google Shape;1281;p96"/>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282" name="Google Shape;1282;p96"/>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
  <p:cSld name="CUSTOM_4_4">
    <p:spTree>
      <p:nvGrpSpPr>
        <p:cNvPr id="1283" name="Shape 1283"/>
        <p:cNvGrpSpPr/>
        <p:nvPr/>
      </p:nvGrpSpPr>
      <p:grpSpPr>
        <a:xfrm>
          <a:off x="0" y="0"/>
          <a:ext cx="0" cy="0"/>
          <a:chOff x="0" y="0"/>
          <a:chExt cx="0" cy="0"/>
        </a:xfrm>
      </p:grpSpPr>
      <p:sp>
        <p:nvSpPr>
          <p:cNvPr id="1284" name="Google Shape;1284;p9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285" name="Google Shape;1285;p97"/>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286" name="Google Shape;1286;p9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287" name="Google Shape;1287;p97"/>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288" name="Google Shape;1288;p9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289" name="Google Shape;1289;p97"/>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290" name="Google Shape;1290;p97"/>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1291" name="Shape 1291"/>
        <p:cNvGrpSpPr/>
        <p:nvPr/>
      </p:nvGrpSpPr>
      <p:grpSpPr>
        <a:xfrm>
          <a:off x="0" y="0"/>
          <a:ext cx="0" cy="0"/>
          <a:chOff x="0" y="0"/>
          <a:chExt cx="0" cy="0"/>
        </a:xfrm>
      </p:grpSpPr>
      <p:sp>
        <p:nvSpPr>
          <p:cNvPr id="1292" name="Google Shape;1292;p98"/>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93" name="Google Shape;1293;p98"/>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1294" name="Google Shape;1294;p98"/>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1295" name="Google Shape;1295;p98"/>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1296" name="Google Shape;1296;p98"/>
          <p:cNvPicPr preferRelativeResize="0"/>
          <p:nvPr/>
        </p:nvPicPr>
        <p:blipFill rotWithShape="1">
          <a:blip r:embed="rId4">
            <a:alphaModFix/>
          </a:blip>
          <a:srcRect b="0" l="0" r="0" t="0"/>
          <a:stretch/>
        </p:blipFill>
        <p:spPr>
          <a:xfrm>
            <a:off x="5592003" y="2651988"/>
            <a:ext cx="341963" cy="341963"/>
          </a:xfrm>
          <a:prstGeom prst="rect">
            <a:avLst/>
          </a:prstGeom>
          <a:noFill/>
          <a:ln>
            <a:noFill/>
          </a:ln>
        </p:spPr>
      </p:pic>
      <p:pic>
        <p:nvPicPr>
          <p:cNvPr id="1297" name="Google Shape;1297;p98"/>
          <p:cNvPicPr preferRelativeResize="0"/>
          <p:nvPr/>
        </p:nvPicPr>
        <p:blipFill rotWithShape="1">
          <a:blip r:embed="rId5">
            <a:alphaModFix/>
          </a:blip>
          <a:srcRect b="0" l="0" r="0" t="0"/>
          <a:stretch/>
        </p:blipFill>
        <p:spPr>
          <a:xfrm>
            <a:off x="5592003" y="2075932"/>
            <a:ext cx="341963" cy="341963"/>
          </a:xfrm>
          <a:prstGeom prst="rect">
            <a:avLst/>
          </a:prstGeom>
          <a:noFill/>
          <a:ln>
            <a:noFill/>
          </a:ln>
        </p:spPr>
      </p:pic>
      <p:pic>
        <p:nvPicPr>
          <p:cNvPr id="1298" name="Google Shape;1298;p98"/>
          <p:cNvPicPr preferRelativeResize="0"/>
          <p:nvPr/>
        </p:nvPicPr>
        <p:blipFill rotWithShape="1">
          <a:blip r:embed="rId6">
            <a:alphaModFix/>
          </a:blip>
          <a:srcRect b="0" l="0" r="0" t="0"/>
          <a:stretch/>
        </p:blipFill>
        <p:spPr>
          <a:xfrm>
            <a:off x="5592003" y="1499876"/>
            <a:ext cx="341963" cy="341963"/>
          </a:xfrm>
          <a:prstGeom prst="rect">
            <a:avLst/>
          </a:prstGeom>
          <a:noFill/>
          <a:ln>
            <a:noFill/>
          </a:ln>
        </p:spPr>
      </p:pic>
      <p:pic>
        <p:nvPicPr>
          <p:cNvPr id="1299" name="Google Shape;1299;p98"/>
          <p:cNvPicPr preferRelativeResize="0"/>
          <p:nvPr/>
        </p:nvPicPr>
        <p:blipFill rotWithShape="1">
          <a:blip r:embed="rId7">
            <a:alphaModFix/>
          </a:blip>
          <a:srcRect b="0" l="0" r="0" t="0"/>
          <a:stretch/>
        </p:blipFill>
        <p:spPr>
          <a:xfrm>
            <a:off x="5592003" y="3228044"/>
            <a:ext cx="341963" cy="341963"/>
          </a:xfrm>
          <a:prstGeom prst="rect">
            <a:avLst/>
          </a:prstGeom>
          <a:noFill/>
          <a:ln>
            <a:noFill/>
          </a:ln>
        </p:spPr>
      </p:pic>
      <p:sp>
        <p:nvSpPr>
          <p:cNvPr id="1300" name="Google Shape;1300;p98"/>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linkedin.com/company/red-hat</a:t>
            </a:r>
            <a:endParaRPr sz="1100">
              <a:solidFill>
                <a:schemeClr val="lt1"/>
              </a:solidFill>
              <a:latin typeface="Red Hat Text"/>
              <a:ea typeface="Red Hat Text"/>
              <a:cs typeface="Red Hat Text"/>
              <a:sym typeface="Red Hat Text"/>
            </a:endParaRPr>
          </a:p>
        </p:txBody>
      </p:sp>
      <p:sp>
        <p:nvSpPr>
          <p:cNvPr id="1301" name="Google Shape;1301;p98"/>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youtube.com/user/RedHatVideos</a:t>
            </a:r>
            <a:endParaRPr sz="1100">
              <a:solidFill>
                <a:schemeClr val="lt1"/>
              </a:solidFill>
              <a:latin typeface="Red Hat Text"/>
              <a:ea typeface="Red Hat Text"/>
              <a:cs typeface="Red Hat Text"/>
              <a:sym typeface="Red Hat Text"/>
            </a:endParaRPr>
          </a:p>
        </p:txBody>
      </p:sp>
      <p:sp>
        <p:nvSpPr>
          <p:cNvPr id="1302" name="Google Shape;1302;p98"/>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facebook.com/redhatinc</a:t>
            </a:r>
            <a:endParaRPr sz="1100">
              <a:solidFill>
                <a:schemeClr val="lt1"/>
              </a:solidFill>
              <a:latin typeface="Red Hat Text"/>
              <a:ea typeface="Red Hat Text"/>
              <a:cs typeface="Red Hat Text"/>
              <a:sym typeface="Red Hat Text"/>
            </a:endParaRPr>
          </a:p>
        </p:txBody>
      </p:sp>
      <p:sp>
        <p:nvSpPr>
          <p:cNvPr id="1303" name="Google Shape;1303;p98"/>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twitter.com/RedHat</a:t>
            </a:r>
            <a:endParaRPr sz="1100">
              <a:solidFill>
                <a:schemeClr val="lt1"/>
              </a:solidFill>
              <a:latin typeface="Red Hat Text"/>
              <a:ea typeface="Red Hat Text"/>
              <a:cs typeface="Red Hat Text"/>
              <a:sym typeface="Red Hat Text"/>
            </a:endParaRPr>
          </a:p>
        </p:txBody>
      </p:sp>
      <p:cxnSp>
        <p:nvCxnSpPr>
          <p:cNvPr id="1304" name="Google Shape;1304;p98"/>
          <p:cNvCxnSpPr/>
          <p:nvPr/>
        </p:nvCxnSpPr>
        <p:spPr>
          <a:xfrm rot="10800000">
            <a:off x="335831" y="-37"/>
            <a:ext cx="0" cy="1712100"/>
          </a:xfrm>
          <a:prstGeom prst="straightConnector1">
            <a:avLst/>
          </a:prstGeom>
          <a:noFill/>
          <a:ln cap="flat" cmpd="sng" w="9525">
            <a:solidFill>
              <a:srgbClr val="800000"/>
            </a:solidFill>
            <a:prstDash val="solid"/>
            <a:round/>
            <a:headEnd len="med" w="med" type="none"/>
            <a:tailEnd len="med" w="med" type="none"/>
          </a:ln>
        </p:spPr>
      </p:cxnSp>
      <p:cxnSp>
        <p:nvCxnSpPr>
          <p:cNvPr id="1305" name="Google Shape;1305;p98"/>
          <p:cNvCxnSpPr/>
          <p:nvPr/>
        </p:nvCxnSpPr>
        <p:spPr>
          <a:xfrm rot="10800000">
            <a:off x="335825" y="4800900"/>
            <a:ext cx="0" cy="342600"/>
          </a:xfrm>
          <a:prstGeom prst="straightConnector1">
            <a:avLst/>
          </a:prstGeom>
          <a:noFill/>
          <a:ln cap="flat" cmpd="sng" w="9525">
            <a:solidFill>
              <a:srgbClr val="800000"/>
            </a:solidFill>
            <a:prstDash val="solid"/>
            <a:round/>
            <a:headEnd len="med" w="med" type="none"/>
            <a:tailEnd len="med" w="med" type="none"/>
          </a:ln>
        </p:spPr>
      </p:cxnSp>
      <p:sp>
        <p:nvSpPr>
          <p:cNvPr id="1306" name="Google Shape;1306;p9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_2">
    <p:bg>
      <p:bgPr>
        <a:blipFill>
          <a:blip r:embed="rId2">
            <a:alphaModFix/>
          </a:blip>
          <a:stretch>
            <a:fillRect/>
          </a:stretch>
        </a:blipFill>
      </p:bgPr>
    </p:bg>
    <p:spTree>
      <p:nvGrpSpPr>
        <p:cNvPr id="1307" name="Shape 1307"/>
        <p:cNvGrpSpPr/>
        <p:nvPr/>
      </p:nvGrpSpPr>
      <p:grpSpPr>
        <a:xfrm>
          <a:off x="0" y="0"/>
          <a:ext cx="0" cy="0"/>
          <a:chOff x="0" y="0"/>
          <a:chExt cx="0" cy="0"/>
        </a:xfrm>
      </p:grpSpPr>
      <p:sp>
        <p:nvSpPr>
          <p:cNvPr id="1308" name="Google Shape;1308;p99"/>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lt1"/>
                </a:solidFill>
              </a:defRPr>
            </a:lvl1pPr>
            <a:lvl2pPr lvl="1" rtl="0">
              <a:lnSpc>
                <a:spcPct val="100000"/>
              </a:lnSpc>
              <a:spcBef>
                <a:spcPts val="0"/>
              </a:spcBef>
              <a:spcAft>
                <a:spcPts val="0"/>
              </a:spcAft>
              <a:buNone/>
              <a:defRPr sz="4100">
                <a:solidFill>
                  <a:schemeClr val="lt1"/>
                </a:solidFill>
              </a:defRPr>
            </a:lvl2pPr>
            <a:lvl3pPr lvl="2" rtl="0">
              <a:lnSpc>
                <a:spcPct val="100000"/>
              </a:lnSpc>
              <a:spcBef>
                <a:spcPts val="0"/>
              </a:spcBef>
              <a:spcAft>
                <a:spcPts val="0"/>
              </a:spcAft>
              <a:buNone/>
              <a:defRPr sz="4100">
                <a:solidFill>
                  <a:schemeClr val="lt1"/>
                </a:solidFill>
              </a:defRPr>
            </a:lvl3pPr>
            <a:lvl4pPr lvl="3" rtl="0">
              <a:lnSpc>
                <a:spcPct val="100000"/>
              </a:lnSpc>
              <a:spcBef>
                <a:spcPts val="0"/>
              </a:spcBef>
              <a:spcAft>
                <a:spcPts val="0"/>
              </a:spcAft>
              <a:buNone/>
              <a:defRPr sz="4100">
                <a:solidFill>
                  <a:schemeClr val="lt1"/>
                </a:solidFill>
              </a:defRPr>
            </a:lvl4pPr>
            <a:lvl5pPr lvl="4" rtl="0">
              <a:lnSpc>
                <a:spcPct val="100000"/>
              </a:lnSpc>
              <a:spcBef>
                <a:spcPts val="0"/>
              </a:spcBef>
              <a:spcAft>
                <a:spcPts val="0"/>
              </a:spcAft>
              <a:buNone/>
              <a:defRPr sz="4100">
                <a:solidFill>
                  <a:schemeClr val="lt1"/>
                </a:solidFill>
              </a:defRPr>
            </a:lvl5pPr>
            <a:lvl6pPr lvl="5" rtl="0">
              <a:lnSpc>
                <a:spcPct val="100000"/>
              </a:lnSpc>
              <a:spcBef>
                <a:spcPts val="0"/>
              </a:spcBef>
              <a:spcAft>
                <a:spcPts val="0"/>
              </a:spcAft>
              <a:buNone/>
              <a:defRPr sz="4100">
                <a:solidFill>
                  <a:schemeClr val="lt1"/>
                </a:solidFill>
              </a:defRPr>
            </a:lvl6pPr>
            <a:lvl7pPr lvl="6" rtl="0">
              <a:lnSpc>
                <a:spcPct val="100000"/>
              </a:lnSpc>
              <a:spcBef>
                <a:spcPts val="0"/>
              </a:spcBef>
              <a:spcAft>
                <a:spcPts val="0"/>
              </a:spcAft>
              <a:buNone/>
              <a:defRPr sz="4100">
                <a:solidFill>
                  <a:schemeClr val="lt1"/>
                </a:solidFill>
              </a:defRPr>
            </a:lvl7pPr>
            <a:lvl8pPr lvl="7" rtl="0">
              <a:lnSpc>
                <a:spcPct val="100000"/>
              </a:lnSpc>
              <a:spcBef>
                <a:spcPts val="0"/>
              </a:spcBef>
              <a:spcAft>
                <a:spcPts val="0"/>
              </a:spcAft>
              <a:buNone/>
              <a:defRPr sz="4100">
                <a:solidFill>
                  <a:schemeClr val="lt1"/>
                </a:solidFill>
              </a:defRPr>
            </a:lvl8pPr>
            <a:lvl9pPr lvl="8" rtl="0">
              <a:lnSpc>
                <a:spcPct val="100000"/>
              </a:lnSpc>
              <a:spcBef>
                <a:spcPts val="0"/>
              </a:spcBef>
              <a:spcAft>
                <a:spcPts val="0"/>
              </a:spcAft>
              <a:buNone/>
              <a:defRPr sz="4100">
                <a:solidFill>
                  <a:schemeClr val="lt1"/>
                </a:solidFill>
              </a:defRPr>
            </a:lvl9pPr>
          </a:lstStyle>
          <a:p/>
        </p:txBody>
      </p:sp>
      <p:cxnSp>
        <p:nvCxnSpPr>
          <p:cNvPr id="1309" name="Google Shape;1309;p99"/>
          <p:cNvCxnSpPr/>
          <p:nvPr/>
        </p:nvCxnSpPr>
        <p:spPr>
          <a:xfrm rot="10800000">
            <a:off x="335825" y="4800900"/>
            <a:ext cx="0" cy="342600"/>
          </a:xfrm>
          <a:prstGeom prst="straightConnector1">
            <a:avLst/>
          </a:prstGeom>
          <a:noFill/>
          <a:ln cap="flat" cmpd="sng" w="9525">
            <a:solidFill>
              <a:srgbClr val="800000"/>
            </a:solidFill>
            <a:prstDash val="solid"/>
            <a:round/>
            <a:headEnd len="med" w="med" type="none"/>
            <a:tailEnd len="med" w="med" type="none"/>
          </a:ln>
        </p:spPr>
      </p:cxnSp>
      <p:pic>
        <p:nvPicPr>
          <p:cNvPr id="1310" name="Google Shape;1310;p99"/>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1311" name="Google Shape;1311;p99"/>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1312" name="Google Shape;1312;p99"/>
          <p:cNvCxnSpPr/>
          <p:nvPr/>
        </p:nvCxnSpPr>
        <p:spPr>
          <a:xfrm rot="10800000">
            <a:off x="335831" y="150"/>
            <a:ext cx="0" cy="664800"/>
          </a:xfrm>
          <a:prstGeom prst="straightConnector1">
            <a:avLst/>
          </a:prstGeom>
          <a:noFill/>
          <a:ln cap="flat" cmpd="sng" w="9525">
            <a:solidFill>
              <a:srgbClr val="800000"/>
            </a:solidFill>
            <a:prstDash val="solid"/>
            <a:round/>
            <a:headEnd len="med" w="med" type="none"/>
            <a:tailEnd len="med" w="med" type="none"/>
          </a:ln>
        </p:spPr>
      </p:cxnSp>
      <p:sp>
        <p:nvSpPr>
          <p:cNvPr id="1313" name="Google Shape;1313;p9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1314" name="Google Shape;1314;p9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p:cSld name="CUSTOM_4_6">
    <p:spTree>
      <p:nvGrpSpPr>
        <p:cNvPr id="1315" name="Shape 1315"/>
        <p:cNvGrpSpPr/>
        <p:nvPr/>
      </p:nvGrpSpPr>
      <p:grpSpPr>
        <a:xfrm>
          <a:off x="0" y="0"/>
          <a:ext cx="0" cy="0"/>
          <a:chOff x="0" y="0"/>
          <a:chExt cx="0" cy="0"/>
        </a:xfrm>
      </p:grpSpPr>
      <p:sp>
        <p:nvSpPr>
          <p:cNvPr id="1316" name="Google Shape;1316;p100"/>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1317" name="Google Shape;1317;p100"/>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318" name="Google Shape;1318;p100"/>
          <p:cNvSpPr txBox="1"/>
          <p:nvPr>
            <p:ph idx="1" type="subTitle"/>
          </p:nvPr>
        </p:nvSpPr>
        <p:spPr>
          <a:xfrm>
            <a:off x="335831" y="41581"/>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None/>
              <a:defRPr sz="700">
                <a:solidFill>
                  <a:srgbClr val="EE0000"/>
                </a:solidFill>
              </a:defRPr>
            </a:lvl1pPr>
            <a:lvl2pPr lvl="1" rtl="0" algn="l">
              <a:lnSpc>
                <a:spcPct val="100000"/>
              </a:lnSpc>
              <a:spcBef>
                <a:spcPts val="0"/>
              </a:spcBef>
              <a:spcAft>
                <a:spcPts val="0"/>
              </a:spcAft>
              <a:buClr>
                <a:srgbClr val="EE0000"/>
              </a:buClr>
              <a:buSzPts val="700"/>
              <a:buNone/>
              <a:defRPr sz="700">
                <a:solidFill>
                  <a:srgbClr val="EE0000"/>
                </a:solidFill>
              </a:defRPr>
            </a:lvl2pPr>
            <a:lvl3pPr lvl="2" rtl="0" algn="l">
              <a:lnSpc>
                <a:spcPct val="100000"/>
              </a:lnSpc>
              <a:spcBef>
                <a:spcPts val="0"/>
              </a:spcBef>
              <a:spcAft>
                <a:spcPts val="0"/>
              </a:spcAft>
              <a:buClr>
                <a:srgbClr val="EE0000"/>
              </a:buClr>
              <a:buSzPts val="700"/>
              <a:buNone/>
              <a:defRPr sz="700">
                <a:solidFill>
                  <a:srgbClr val="EE0000"/>
                </a:solidFill>
              </a:defRPr>
            </a:lvl3pPr>
            <a:lvl4pPr lvl="3" rtl="0" algn="l">
              <a:lnSpc>
                <a:spcPct val="100000"/>
              </a:lnSpc>
              <a:spcBef>
                <a:spcPts val="0"/>
              </a:spcBef>
              <a:spcAft>
                <a:spcPts val="0"/>
              </a:spcAft>
              <a:buClr>
                <a:srgbClr val="EE0000"/>
              </a:buClr>
              <a:buSzPts val="700"/>
              <a:buNone/>
              <a:defRPr sz="700">
                <a:solidFill>
                  <a:srgbClr val="EE0000"/>
                </a:solidFill>
              </a:defRPr>
            </a:lvl4pPr>
            <a:lvl5pPr lvl="4" rtl="0" algn="l">
              <a:lnSpc>
                <a:spcPct val="100000"/>
              </a:lnSpc>
              <a:spcBef>
                <a:spcPts val="0"/>
              </a:spcBef>
              <a:spcAft>
                <a:spcPts val="0"/>
              </a:spcAft>
              <a:buClr>
                <a:srgbClr val="EE0000"/>
              </a:buClr>
              <a:buSzPts val="700"/>
              <a:buNone/>
              <a:defRPr sz="700">
                <a:solidFill>
                  <a:srgbClr val="EE0000"/>
                </a:solidFill>
              </a:defRPr>
            </a:lvl5pPr>
            <a:lvl6pPr lvl="5" rtl="0" algn="l">
              <a:lnSpc>
                <a:spcPct val="100000"/>
              </a:lnSpc>
              <a:spcBef>
                <a:spcPts val="0"/>
              </a:spcBef>
              <a:spcAft>
                <a:spcPts val="0"/>
              </a:spcAft>
              <a:buClr>
                <a:srgbClr val="EE0000"/>
              </a:buClr>
              <a:buSzPts val="700"/>
              <a:buNone/>
              <a:defRPr sz="700">
                <a:solidFill>
                  <a:srgbClr val="EE0000"/>
                </a:solidFill>
              </a:defRPr>
            </a:lvl6pPr>
            <a:lvl7pPr lvl="6" rtl="0" algn="l">
              <a:lnSpc>
                <a:spcPct val="100000"/>
              </a:lnSpc>
              <a:spcBef>
                <a:spcPts val="0"/>
              </a:spcBef>
              <a:spcAft>
                <a:spcPts val="0"/>
              </a:spcAft>
              <a:buClr>
                <a:srgbClr val="EE0000"/>
              </a:buClr>
              <a:buSzPts val="700"/>
              <a:buNone/>
              <a:defRPr sz="700">
                <a:solidFill>
                  <a:srgbClr val="EE0000"/>
                </a:solidFill>
              </a:defRPr>
            </a:lvl7pPr>
            <a:lvl8pPr lvl="7" rtl="0" algn="l">
              <a:lnSpc>
                <a:spcPct val="100000"/>
              </a:lnSpc>
              <a:spcBef>
                <a:spcPts val="0"/>
              </a:spcBef>
              <a:spcAft>
                <a:spcPts val="0"/>
              </a:spcAft>
              <a:buClr>
                <a:srgbClr val="EE0000"/>
              </a:buClr>
              <a:buSzPts val="700"/>
              <a:buNone/>
              <a:defRPr sz="700">
                <a:solidFill>
                  <a:srgbClr val="EE0000"/>
                </a:solidFill>
              </a:defRPr>
            </a:lvl8pPr>
            <a:lvl9pPr lvl="8" rtl="0" algn="l">
              <a:lnSpc>
                <a:spcPct val="100000"/>
              </a:lnSpc>
              <a:spcBef>
                <a:spcPts val="0"/>
              </a:spcBef>
              <a:spcAft>
                <a:spcPts val="0"/>
              </a:spcAft>
              <a:buClr>
                <a:srgbClr val="EE0000"/>
              </a:buClr>
              <a:buSzPts val="700"/>
              <a:buNone/>
              <a:defRPr sz="700">
                <a:solidFill>
                  <a:srgbClr val="EE0000"/>
                </a:solidFill>
              </a:defRPr>
            </a:lvl9pPr>
          </a:lstStyle>
          <a:p/>
        </p:txBody>
      </p:sp>
      <p:cxnSp>
        <p:nvCxnSpPr>
          <p:cNvPr id="1319" name="Google Shape;1319;p100"/>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320" name="Google Shape;1320;p10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1pPr>
            <a:lvl2pPr indent="0" lvl="1"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2pPr>
            <a:lvl3pPr indent="0" lvl="2"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3pPr>
            <a:lvl4pPr indent="0" lvl="3"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4pPr>
            <a:lvl5pPr indent="0" lvl="4"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5pPr>
            <a:lvl6pPr indent="0" lvl="5"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6pPr>
            <a:lvl7pPr indent="0" lvl="6"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7pPr>
            <a:lvl8pPr indent="0" lvl="7"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8pPr>
            <a:lvl9pPr indent="0" lvl="8"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
              <a:t>‹#›</a:t>
            </a:fld>
            <a:endParaRPr/>
          </a:p>
        </p:txBody>
      </p:sp>
      <p:pic>
        <p:nvPicPr>
          <p:cNvPr id="1321" name="Google Shape;1321;p100"/>
          <p:cNvPicPr preferRelativeResize="0"/>
          <p:nvPr/>
        </p:nvPicPr>
        <p:blipFill rotWithShape="1">
          <a:blip r:embed="rId2">
            <a:alphaModFix/>
          </a:blip>
          <a:srcRect b="317" l="0" r="0" t="327"/>
          <a:stretch/>
        </p:blipFill>
        <p:spPr>
          <a:xfrm>
            <a:off x="8033459" y="4734938"/>
            <a:ext cx="731888" cy="171091"/>
          </a:xfrm>
          <a:prstGeom prst="rect">
            <a:avLst/>
          </a:prstGeom>
          <a:noFill/>
          <a:ln>
            <a:noFill/>
          </a:ln>
        </p:spPr>
      </p:pic>
      <p:sp>
        <p:nvSpPr>
          <p:cNvPr id="1322" name="Google Shape;1322;p100"/>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600"/>
              <a:buNone/>
              <a:defRPr sz="500">
                <a:solidFill>
                  <a:srgbClr val="4D4D4F"/>
                </a:solidFill>
              </a:defRPr>
            </a:lvl1pPr>
            <a:lvl2pPr lvl="1" rtl="0" algn="l">
              <a:lnSpc>
                <a:spcPct val="142000"/>
              </a:lnSpc>
              <a:spcBef>
                <a:spcPts val="0"/>
              </a:spcBef>
              <a:spcAft>
                <a:spcPts val="0"/>
              </a:spcAft>
              <a:buSzPts val="1200"/>
              <a:buNone/>
              <a:defRPr sz="500">
                <a:solidFill>
                  <a:srgbClr val="4D4D4F"/>
                </a:solidFill>
              </a:defRPr>
            </a:lvl2pPr>
            <a:lvl3pPr lvl="2" rtl="0" algn="l">
              <a:lnSpc>
                <a:spcPct val="142000"/>
              </a:lnSpc>
              <a:spcBef>
                <a:spcPts val="0"/>
              </a:spcBef>
              <a:spcAft>
                <a:spcPts val="0"/>
              </a:spcAft>
              <a:buSzPts val="1200"/>
              <a:buNone/>
              <a:defRPr sz="500">
                <a:solidFill>
                  <a:srgbClr val="4D4D4F"/>
                </a:solidFill>
              </a:defRPr>
            </a:lvl3pPr>
            <a:lvl4pPr lvl="3" rtl="0" algn="l">
              <a:lnSpc>
                <a:spcPct val="142000"/>
              </a:lnSpc>
              <a:spcBef>
                <a:spcPts val="0"/>
              </a:spcBef>
              <a:spcAft>
                <a:spcPts val="0"/>
              </a:spcAft>
              <a:buSzPts val="1200"/>
              <a:buNone/>
              <a:defRPr sz="500">
                <a:solidFill>
                  <a:srgbClr val="4D4D4F"/>
                </a:solidFill>
              </a:defRPr>
            </a:lvl4pPr>
            <a:lvl5pPr lvl="4" rtl="0" algn="l">
              <a:lnSpc>
                <a:spcPct val="142000"/>
              </a:lnSpc>
              <a:spcBef>
                <a:spcPts val="0"/>
              </a:spcBef>
              <a:spcAft>
                <a:spcPts val="0"/>
              </a:spcAft>
              <a:buSzPts val="1200"/>
              <a:buNone/>
              <a:defRPr sz="500">
                <a:solidFill>
                  <a:srgbClr val="4D4D4F"/>
                </a:solidFill>
              </a:defRPr>
            </a:lvl5pPr>
            <a:lvl6pPr lvl="5" rtl="0" algn="l">
              <a:lnSpc>
                <a:spcPct val="142000"/>
              </a:lnSpc>
              <a:spcBef>
                <a:spcPts val="0"/>
              </a:spcBef>
              <a:spcAft>
                <a:spcPts val="0"/>
              </a:spcAft>
              <a:buSzPts val="1200"/>
              <a:buNone/>
              <a:defRPr sz="500">
                <a:solidFill>
                  <a:srgbClr val="4D4D4F"/>
                </a:solidFill>
              </a:defRPr>
            </a:lvl6pPr>
            <a:lvl7pPr lvl="6" rtl="0" algn="l">
              <a:lnSpc>
                <a:spcPct val="142000"/>
              </a:lnSpc>
              <a:spcBef>
                <a:spcPts val="0"/>
              </a:spcBef>
              <a:spcAft>
                <a:spcPts val="0"/>
              </a:spcAft>
              <a:buSzPts val="1200"/>
              <a:buNone/>
              <a:defRPr sz="500">
                <a:solidFill>
                  <a:srgbClr val="4D4D4F"/>
                </a:solidFill>
              </a:defRPr>
            </a:lvl7pPr>
            <a:lvl8pPr lvl="7" rtl="0" algn="l">
              <a:lnSpc>
                <a:spcPct val="142000"/>
              </a:lnSpc>
              <a:spcBef>
                <a:spcPts val="0"/>
              </a:spcBef>
              <a:spcAft>
                <a:spcPts val="0"/>
              </a:spcAft>
              <a:buSzPts val="1200"/>
              <a:buNone/>
              <a:defRPr sz="500">
                <a:solidFill>
                  <a:srgbClr val="4D4D4F"/>
                </a:solidFill>
              </a:defRPr>
            </a:lvl8pPr>
            <a:lvl9pPr lvl="8" rtl="0" algn="l">
              <a:lnSpc>
                <a:spcPct val="142000"/>
              </a:lnSpc>
              <a:spcBef>
                <a:spcPts val="0"/>
              </a:spcBef>
              <a:spcAft>
                <a:spcPts val="0"/>
              </a:spcAft>
              <a:buSzPts val="1200"/>
              <a:buNone/>
              <a:defRPr sz="500">
                <a:solidFill>
                  <a:srgbClr val="4D4D4F"/>
                </a:solidFill>
              </a:defRPr>
            </a:lvl9pPr>
          </a:lstStyle>
          <a:p/>
        </p:txBody>
      </p:sp>
      <p:sp>
        <p:nvSpPr>
          <p:cNvPr id="1323" name="Google Shape;1323;p100"/>
          <p:cNvSpPr txBox="1"/>
          <p:nvPr/>
        </p:nvSpPr>
        <p:spPr>
          <a:xfrm>
            <a:off x="7258312" y="202369"/>
            <a:ext cx="1506900" cy="224100"/>
          </a:xfrm>
          <a:prstGeom prst="rect">
            <a:avLst/>
          </a:prstGeom>
          <a:noFill/>
          <a:ln>
            <a:noFill/>
          </a:ln>
        </p:spPr>
        <p:txBody>
          <a:bodyPr anchorCtr="0" anchor="b" bIns="0" lIns="0" spcFirstLastPara="1" rIns="0" wrap="square" tIns="0">
            <a:noAutofit/>
          </a:bodyPr>
          <a:lstStyle/>
          <a:p>
            <a:pPr indent="0" lvl="0" marL="0" rtl="0" algn="l">
              <a:lnSpc>
                <a:spcPct val="130000"/>
              </a:lnSpc>
              <a:spcBef>
                <a:spcPts val="0"/>
              </a:spcBef>
              <a:spcAft>
                <a:spcPts val="800"/>
              </a:spcAft>
              <a:buClr>
                <a:srgbClr val="000000"/>
              </a:buClr>
              <a:buSzPts val="800"/>
              <a:buFont typeface="Arial"/>
              <a:buNone/>
            </a:pPr>
            <a:r>
              <a:rPr b="1" lang="en" sz="500">
                <a:solidFill>
                  <a:srgbClr val="000000"/>
                </a:solidFill>
                <a:latin typeface="Red Hat Text"/>
                <a:ea typeface="Red Hat Text"/>
                <a:cs typeface="Red Hat Text"/>
                <a:sym typeface="Red Hat Text"/>
              </a:rPr>
              <a:t>CONFIDENTIAL Red Hat associates only</a:t>
            </a:r>
            <a:endParaRPr sz="500">
              <a:latin typeface="Red Hat Text Medium"/>
              <a:ea typeface="Red Hat Text Medium"/>
              <a:cs typeface="Red Hat Text Medium"/>
              <a:sym typeface="Red Hat Text Medium"/>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2">
  <p:cSld name="CUSTOM_4_26">
    <p:spTree>
      <p:nvGrpSpPr>
        <p:cNvPr id="1324" name="Shape 1324"/>
        <p:cNvGrpSpPr/>
        <p:nvPr/>
      </p:nvGrpSpPr>
      <p:grpSpPr>
        <a:xfrm>
          <a:off x="0" y="0"/>
          <a:ext cx="0" cy="0"/>
          <a:chOff x="0" y="0"/>
          <a:chExt cx="0" cy="0"/>
        </a:xfrm>
      </p:grpSpPr>
      <p:sp>
        <p:nvSpPr>
          <p:cNvPr id="1325" name="Google Shape;1325;p101"/>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326" name="Google Shape;1326;p10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327" name="Google Shape;1327;p10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9pPr>
          </a:lstStyle>
          <a:p/>
        </p:txBody>
      </p:sp>
      <p:cxnSp>
        <p:nvCxnSpPr>
          <p:cNvPr id="1328" name="Google Shape;1328;p10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329" name="Google Shape;1329;p10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Display Medium"/>
                <a:ea typeface="Red Hat Display Medium"/>
                <a:cs typeface="Red Hat Display Medium"/>
                <a:sym typeface="Red Hat Display Medium"/>
              </a:defRPr>
            </a:lvl1pPr>
            <a:lvl2pPr lvl="1" rtl="0" algn="ctr">
              <a:buNone/>
              <a:defRPr sz="600">
                <a:latin typeface="Red Hat Display Medium"/>
                <a:ea typeface="Red Hat Display Medium"/>
                <a:cs typeface="Red Hat Display Medium"/>
                <a:sym typeface="Red Hat Display Medium"/>
              </a:defRPr>
            </a:lvl2pPr>
            <a:lvl3pPr lvl="2" rtl="0" algn="ctr">
              <a:buNone/>
              <a:defRPr sz="600">
                <a:latin typeface="Red Hat Display Medium"/>
                <a:ea typeface="Red Hat Display Medium"/>
                <a:cs typeface="Red Hat Display Medium"/>
                <a:sym typeface="Red Hat Display Medium"/>
              </a:defRPr>
            </a:lvl3pPr>
            <a:lvl4pPr lvl="3" rtl="0" algn="ctr">
              <a:buNone/>
              <a:defRPr sz="600">
                <a:latin typeface="Red Hat Display Medium"/>
                <a:ea typeface="Red Hat Display Medium"/>
                <a:cs typeface="Red Hat Display Medium"/>
                <a:sym typeface="Red Hat Display Medium"/>
              </a:defRPr>
            </a:lvl4pPr>
            <a:lvl5pPr lvl="4" rtl="0" algn="ctr">
              <a:buNone/>
              <a:defRPr sz="600">
                <a:latin typeface="Red Hat Display Medium"/>
                <a:ea typeface="Red Hat Display Medium"/>
                <a:cs typeface="Red Hat Display Medium"/>
                <a:sym typeface="Red Hat Display Medium"/>
              </a:defRPr>
            </a:lvl5pPr>
            <a:lvl6pPr lvl="5" rtl="0" algn="ctr">
              <a:buNone/>
              <a:defRPr sz="600">
                <a:latin typeface="Red Hat Display Medium"/>
                <a:ea typeface="Red Hat Display Medium"/>
                <a:cs typeface="Red Hat Display Medium"/>
                <a:sym typeface="Red Hat Display Medium"/>
              </a:defRPr>
            </a:lvl6pPr>
            <a:lvl7pPr lvl="6" rtl="0" algn="ctr">
              <a:buNone/>
              <a:defRPr sz="600">
                <a:latin typeface="Red Hat Display Medium"/>
                <a:ea typeface="Red Hat Display Medium"/>
                <a:cs typeface="Red Hat Display Medium"/>
                <a:sym typeface="Red Hat Display Medium"/>
              </a:defRPr>
            </a:lvl7pPr>
            <a:lvl8pPr lvl="7" rtl="0" algn="ctr">
              <a:buNone/>
              <a:defRPr sz="600">
                <a:latin typeface="Red Hat Display Medium"/>
                <a:ea typeface="Red Hat Display Medium"/>
                <a:cs typeface="Red Hat Display Medium"/>
                <a:sym typeface="Red Hat Display Medium"/>
              </a:defRPr>
            </a:lvl8pPr>
            <a:lvl9pPr lvl="8" rtl="0" algn="ctr">
              <a:buNone/>
              <a:defRPr sz="600">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pic>
        <p:nvPicPr>
          <p:cNvPr id="1330" name="Google Shape;1330;p10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331" name="Google Shape;1331;p101"/>
          <p:cNvSpPr txBox="1"/>
          <p:nvPr/>
        </p:nvSpPr>
        <p:spPr>
          <a:xfrm>
            <a:off x="7258312" y="202369"/>
            <a:ext cx="1506900" cy="224100"/>
          </a:xfrm>
          <a:prstGeom prst="rect">
            <a:avLst/>
          </a:prstGeom>
          <a:noFill/>
          <a:ln>
            <a:noFill/>
          </a:ln>
        </p:spPr>
        <p:txBody>
          <a:bodyPr anchorCtr="0" anchor="b" bIns="0" lIns="0" spcFirstLastPara="1" rIns="0" wrap="square" tIns="0">
            <a:noAutofit/>
          </a:bodyPr>
          <a:lstStyle/>
          <a:p>
            <a:pPr indent="0" lvl="0" marL="0" rtl="0" algn="l">
              <a:lnSpc>
                <a:spcPct val="130000"/>
              </a:lnSpc>
              <a:spcBef>
                <a:spcPts val="0"/>
              </a:spcBef>
              <a:spcAft>
                <a:spcPts val="800"/>
              </a:spcAft>
              <a:buClr>
                <a:srgbClr val="000000"/>
              </a:buClr>
              <a:buSzPts val="800"/>
              <a:buFont typeface="Arial"/>
              <a:buNone/>
            </a:pPr>
            <a:r>
              <a:rPr b="1" lang="en" sz="500">
                <a:solidFill>
                  <a:srgbClr val="000000"/>
                </a:solidFill>
                <a:latin typeface="Red Hat Text"/>
                <a:ea typeface="Red Hat Text"/>
                <a:cs typeface="Red Hat Text"/>
                <a:sym typeface="Red Hat Text"/>
              </a:rPr>
              <a:t>CONFIDENTIAL Red Hat associates only</a:t>
            </a:r>
            <a:endParaRPr sz="500">
              <a:latin typeface="Red Hat Text Medium"/>
              <a:ea typeface="Red Hat Text Medium"/>
              <a:cs typeface="Red Hat Text Medium"/>
              <a:sym typeface="Red Hat Text Medium"/>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subhead">
  <p:cSld name="CUSTOM_4_2_1">
    <p:spTree>
      <p:nvGrpSpPr>
        <p:cNvPr id="1332" name="Shape 1332"/>
        <p:cNvGrpSpPr/>
        <p:nvPr/>
      </p:nvGrpSpPr>
      <p:grpSpPr>
        <a:xfrm>
          <a:off x="0" y="0"/>
          <a:ext cx="0" cy="0"/>
          <a:chOff x="0" y="0"/>
          <a:chExt cx="0" cy="0"/>
        </a:xfrm>
      </p:grpSpPr>
      <p:cxnSp>
        <p:nvCxnSpPr>
          <p:cNvPr id="1333" name="Google Shape;1333;p102"/>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334" name="Google Shape;1334;p102"/>
          <p:cNvSpPr txBox="1"/>
          <p:nvPr>
            <p:ph idx="1" type="subTitle"/>
          </p:nvPr>
        </p:nvSpPr>
        <p:spPr>
          <a:xfrm>
            <a:off x="335825" y="196453"/>
            <a:ext cx="3861600" cy="3027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None/>
              <a:defRPr sz="700">
                <a:solidFill>
                  <a:srgbClr val="EE0000"/>
                </a:solidFill>
              </a:defRPr>
            </a:lvl1pPr>
            <a:lvl2pPr lvl="1" rtl="0" algn="l">
              <a:lnSpc>
                <a:spcPct val="100000"/>
              </a:lnSpc>
              <a:spcBef>
                <a:spcPts val="0"/>
              </a:spcBef>
              <a:spcAft>
                <a:spcPts val="0"/>
              </a:spcAft>
              <a:buClr>
                <a:srgbClr val="EE0000"/>
              </a:buClr>
              <a:buSzPts val="700"/>
              <a:buNone/>
              <a:defRPr sz="700">
                <a:solidFill>
                  <a:srgbClr val="EE0000"/>
                </a:solidFill>
              </a:defRPr>
            </a:lvl2pPr>
            <a:lvl3pPr lvl="2" rtl="0" algn="l">
              <a:lnSpc>
                <a:spcPct val="100000"/>
              </a:lnSpc>
              <a:spcBef>
                <a:spcPts val="0"/>
              </a:spcBef>
              <a:spcAft>
                <a:spcPts val="0"/>
              </a:spcAft>
              <a:buClr>
                <a:srgbClr val="EE0000"/>
              </a:buClr>
              <a:buSzPts val="700"/>
              <a:buNone/>
              <a:defRPr sz="700">
                <a:solidFill>
                  <a:srgbClr val="EE0000"/>
                </a:solidFill>
              </a:defRPr>
            </a:lvl3pPr>
            <a:lvl4pPr lvl="3" rtl="0" algn="l">
              <a:lnSpc>
                <a:spcPct val="100000"/>
              </a:lnSpc>
              <a:spcBef>
                <a:spcPts val="0"/>
              </a:spcBef>
              <a:spcAft>
                <a:spcPts val="0"/>
              </a:spcAft>
              <a:buClr>
                <a:srgbClr val="EE0000"/>
              </a:buClr>
              <a:buSzPts val="700"/>
              <a:buNone/>
              <a:defRPr sz="700">
                <a:solidFill>
                  <a:srgbClr val="EE0000"/>
                </a:solidFill>
              </a:defRPr>
            </a:lvl4pPr>
            <a:lvl5pPr lvl="4" rtl="0" algn="l">
              <a:lnSpc>
                <a:spcPct val="100000"/>
              </a:lnSpc>
              <a:spcBef>
                <a:spcPts val="0"/>
              </a:spcBef>
              <a:spcAft>
                <a:spcPts val="0"/>
              </a:spcAft>
              <a:buClr>
                <a:srgbClr val="EE0000"/>
              </a:buClr>
              <a:buSzPts val="700"/>
              <a:buNone/>
              <a:defRPr sz="700">
                <a:solidFill>
                  <a:srgbClr val="EE0000"/>
                </a:solidFill>
              </a:defRPr>
            </a:lvl5pPr>
            <a:lvl6pPr lvl="5" rtl="0" algn="l">
              <a:lnSpc>
                <a:spcPct val="100000"/>
              </a:lnSpc>
              <a:spcBef>
                <a:spcPts val="0"/>
              </a:spcBef>
              <a:spcAft>
                <a:spcPts val="0"/>
              </a:spcAft>
              <a:buClr>
                <a:srgbClr val="EE0000"/>
              </a:buClr>
              <a:buSzPts val="700"/>
              <a:buNone/>
              <a:defRPr sz="700">
                <a:solidFill>
                  <a:srgbClr val="EE0000"/>
                </a:solidFill>
              </a:defRPr>
            </a:lvl6pPr>
            <a:lvl7pPr lvl="6" rtl="0" algn="l">
              <a:lnSpc>
                <a:spcPct val="100000"/>
              </a:lnSpc>
              <a:spcBef>
                <a:spcPts val="0"/>
              </a:spcBef>
              <a:spcAft>
                <a:spcPts val="0"/>
              </a:spcAft>
              <a:buClr>
                <a:srgbClr val="EE0000"/>
              </a:buClr>
              <a:buSzPts val="700"/>
              <a:buNone/>
              <a:defRPr sz="700">
                <a:solidFill>
                  <a:srgbClr val="EE0000"/>
                </a:solidFill>
              </a:defRPr>
            </a:lvl7pPr>
            <a:lvl8pPr lvl="7" rtl="0" algn="l">
              <a:lnSpc>
                <a:spcPct val="100000"/>
              </a:lnSpc>
              <a:spcBef>
                <a:spcPts val="0"/>
              </a:spcBef>
              <a:spcAft>
                <a:spcPts val="0"/>
              </a:spcAft>
              <a:buClr>
                <a:srgbClr val="EE0000"/>
              </a:buClr>
              <a:buSzPts val="700"/>
              <a:buNone/>
              <a:defRPr sz="700">
                <a:solidFill>
                  <a:srgbClr val="EE0000"/>
                </a:solidFill>
              </a:defRPr>
            </a:lvl8pPr>
            <a:lvl9pPr lvl="8" rtl="0" algn="l">
              <a:lnSpc>
                <a:spcPct val="100000"/>
              </a:lnSpc>
              <a:spcBef>
                <a:spcPts val="0"/>
              </a:spcBef>
              <a:spcAft>
                <a:spcPts val="0"/>
              </a:spcAft>
              <a:buClr>
                <a:srgbClr val="EE0000"/>
              </a:buClr>
              <a:buSzPts val="700"/>
              <a:buNone/>
              <a:defRPr sz="700">
                <a:solidFill>
                  <a:srgbClr val="EE0000"/>
                </a:solidFill>
              </a:defRPr>
            </a:lvl9pPr>
          </a:lstStyle>
          <a:p/>
        </p:txBody>
      </p:sp>
      <p:cxnSp>
        <p:nvCxnSpPr>
          <p:cNvPr id="1335" name="Google Shape;1335;p102"/>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336" name="Google Shape;1336;p10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1pPr>
            <a:lvl2pPr indent="0" lvl="1"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2pPr>
            <a:lvl3pPr indent="0" lvl="2"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3pPr>
            <a:lvl4pPr indent="0" lvl="3"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4pPr>
            <a:lvl5pPr indent="0" lvl="4"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5pPr>
            <a:lvl6pPr indent="0" lvl="5"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6pPr>
            <a:lvl7pPr indent="0" lvl="6"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7pPr>
            <a:lvl8pPr indent="0" lvl="7"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8pPr>
            <a:lvl9pPr indent="0" lvl="8"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
              <a:t>‹#›</a:t>
            </a:fld>
            <a:endParaRPr/>
          </a:p>
        </p:txBody>
      </p:sp>
      <p:pic>
        <p:nvPicPr>
          <p:cNvPr id="1337" name="Google Shape;1337;p102"/>
          <p:cNvPicPr preferRelativeResize="0"/>
          <p:nvPr/>
        </p:nvPicPr>
        <p:blipFill rotWithShape="1">
          <a:blip r:embed="rId2">
            <a:alphaModFix/>
          </a:blip>
          <a:srcRect b="317" l="0" r="0" t="327"/>
          <a:stretch/>
        </p:blipFill>
        <p:spPr>
          <a:xfrm>
            <a:off x="8033459" y="4734938"/>
            <a:ext cx="731888" cy="171091"/>
          </a:xfrm>
          <a:prstGeom prst="rect">
            <a:avLst/>
          </a:prstGeom>
          <a:noFill/>
          <a:ln>
            <a:noFill/>
          </a:ln>
        </p:spPr>
      </p:pic>
      <p:sp>
        <p:nvSpPr>
          <p:cNvPr id="1338" name="Google Shape;1338;p102"/>
          <p:cNvSpPr txBox="1"/>
          <p:nvPr>
            <p:ph idx="2" type="subTitle"/>
          </p:nvPr>
        </p:nvSpPr>
        <p:spPr>
          <a:xfrm>
            <a:off x="663800" y="4627175"/>
            <a:ext cx="6561000" cy="4197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600"/>
              <a:buNone/>
              <a:defRPr sz="900">
                <a:solidFill>
                  <a:srgbClr val="4D4D4F"/>
                </a:solidFill>
              </a:defRPr>
            </a:lvl1pPr>
            <a:lvl2pPr lvl="1" rtl="0" algn="l">
              <a:lnSpc>
                <a:spcPct val="142000"/>
              </a:lnSpc>
              <a:spcBef>
                <a:spcPts val="0"/>
              </a:spcBef>
              <a:spcAft>
                <a:spcPts val="0"/>
              </a:spcAft>
              <a:buSzPts val="1200"/>
              <a:buNone/>
              <a:defRPr sz="500">
                <a:solidFill>
                  <a:srgbClr val="4D4D4F"/>
                </a:solidFill>
              </a:defRPr>
            </a:lvl2pPr>
            <a:lvl3pPr lvl="2" rtl="0" algn="l">
              <a:lnSpc>
                <a:spcPct val="142000"/>
              </a:lnSpc>
              <a:spcBef>
                <a:spcPts val="0"/>
              </a:spcBef>
              <a:spcAft>
                <a:spcPts val="0"/>
              </a:spcAft>
              <a:buSzPts val="1200"/>
              <a:buNone/>
              <a:defRPr sz="500">
                <a:solidFill>
                  <a:srgbClr val="4D4D4F"/>
                </a:solidFill>
              </a:defRPr>
            </a:lvl3pPr>
            <a:lvl4pPr lvl="3" rtl="0" algn="l">
              <a:lnSpc>
                <a:spcPct val="142000"/>
              </a:lnSpc>
              <a:spcBef>
                <a:spcPts val="0"/>
              </a:spcBef>
              <a:spcAft>
                <a:spcPts val="0"/>
              </a:spcAft>
              <a:buSzPts val="1200"/>
              <a:buNone/>
              <a:defRPr sz="500">
                <a:solidFill>
                  <a:srgbClr val="4D4D4F"/>
                </a:solidFill>
              </a:defRPr>
            </a:lvl4pPr>
            <a:lvl5pPr lvl="4" rtl="0" algn="l">
              <a:lnSpc>
                <a:spcPct val="142000"/>
              </a:lnSpc>
              <a:spcBef>
                <a:spcPts val="0"/>
              </a:spcBef>
              <a:spcAft>
                <a:spcPts val="0"/>
              </a:spcAft>
              <a:buSzPts val="1200"/>
              <a:buNone/>
              <a:defRPr sz="500">
                <a:solidFill>
                  <a:srgbClr val="4D4D4F"/>
                </a:solidFill>
              </a:defRPr>
            </a:lvl5pPr>
            <a:lvl6pPr lvl="5" rtl="0" algn="l">
              <a:lnSpc>
                <a:spcPct val="142000"/>
              </a:lnSpc>
              <a:spcBef>
                <a:spcPts val="0"/>
              </a:spcBef>
              <a:spcAft>
                <a:spcPts val="0"/>
              </a:spcAft>
              <a:buSzPts val="1200"/>
              <a:buNone/>
              <a:defRPr sz="500">
                <a:solidFill>
                  <a:srgbClr val="4D4D4F"/>
                </a:solidFill>
              </a:defRPr>
            </a:lvl6pPr>
            <a:lvl7pPr lvl="6" rtl="0" algn="l">
              <a:lnSpc>
                <a:spcPct val="142000"/>
              </a:lnSpc>
              <a:spcBef>
                <a:spcPts val="0"/>
              </a:spcBef>
              <a:spcAft>
                <a:spcPts val="0"/>
              </a:spcAft>
              <a:buSzPts val="1200"/>
              <a:buNone/>
              <a:defRPr sz="500">
                <a:solidFill>
                  <a:srgbClr val="4D4D4F"/>
                </a:solidFill>
              </a:defRPr>
            </a:lvl7pPr>
            <a:lvl8pPr lvl="7" rtl="0" algn="l">
              <a:lnSpc>
                <a:spcPct val="142000"/>
              </a:lnSpc>
              <a:spcBef>
                <a:spcPts val="0"/>
              </a:spcBef>
              <a:spcAft>
                <a:spcPts val="0"/>
              </a:spcAft>
              <a:buSzPts val="1200"/>
              <a:buNone/>
              <a:defRPr sz="500">
                <a:solidFill>
                  <a:srgbClr val="4D4D4F"/>
                </a:solidFill>
              </a:defRPr>
            </a:lvl8pPr>
            <a:lvl9pPr lvl="8" rtl="0" algn="l">
              <a:lnSpc>
                <a:spcPct val="142000"/>
              </a:lnSpc>
              <a:spcBef>
                <a:spcPts val="0"/>
              </a:spcBef>
              <a:spcAft>
                <a:spcPts val="0"/>
              </a:spcAft>
              <a:buSzPts val="1200"/>
              <a:buNone/>
              <a:defRPr sz="500">
                <a:solidFill>
                  <a:srgbClr val="4D4D4F"/>
                </a:solidFill>
              </a:defRPr>
            </a:lvl9pPr>
          </a:lstStyle>
          <a:p/>
        </p:txBody>
      </p:sp>
      <p:sp>
        <p:nvSpPr>
          <p:cNvPr id="1339" name="Google Shape;1339;p102"/>
          <p:cNvSpPr txBox="1"/>
          <p:nvPr/>
        </p:nvSpPr>
        <p:spPr>
          <a:xfrm>
            <a:off x="5550423" y="4627175"/>
            <a:ext cx="2381400" cy="419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500"/>
              <a:buFont typeface="Arial"/>
              <a:buNone/>
            </a:pPr>
            <a:r>
              <a:rPr i="0" lang="en" sz="500" u="none" cap="none" strike="noStrike">
                <a:solidFill>
                  <a:srgbClr val="4D4D4F"/>
                </a:solidFill>
                <a:latin typeface="Red Hat Display"/>
                <a:ea typeface="Red Hat Display"/>
                <a:cs typeface="Red Hat Display"/>
                <a:sym typeface="Red Hat Display"/>
              </a:rPr>
              <a:t>F18017-190601</a:t>
            </a:r>
            <a:endParaRPr i="0" sz="500" u="none" cap="none" strike="noStrike">
              <a:solidFill>
                <a:srgbClr val="4D4D4F"/>
              </a:solidFill>
              <a:latin typeface="Red Hat Display"/>
              <a:ea typeface="Red Hat Display"/>
              <a:cs typeface="Red Hat Display"/>
              <a:sym typeface="Red Hat Display"/>
            </a:endParaRPr>
          </a:p>
        </p:txBody>
      </p:sp>
      <p:sp>
        <p:nvSpPr>
          <p:cNvPr id="1340" name="Google Shape;1340;p102"/>
          <p:cNvSpPr txBox="1"/>
          <p:nvPr>
            <p:ph idx="3" type="subTitle"/>
          </p:nvPr>
        </p:nvSpPr>
        <p:spPr>
          <a:xfrm>
            <a:off x="335825" y="937875"/>
            <a:ext cx="8472300" cy="4197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15000"/>
              </a:lnSpc>
              <a:spcBef>
                <a:spcPts val="1600"/>
              </a:spcBef>
              <a:spcAft>
                <a:spcPts val="0"/>
              </a:spcAft>
              <a:buSzPts val="1200"/>
              <a:buNone/>
              <a:defRPr/>
            </a:lvl2pPr>
            <a:lvl3pPr lvl="2" rtl="0" algn="ctr">
              <a:lnSpc>
                <a:spcPct val="115000"/>
              </a:lnSpc>
              <a:spcBef>
                <a:spcPts val="1600"/>
              </a:spcBef>
              <a:spcAft>
                <a:spcPts val="0"/>
              </a:spcAft>
              <a:buSzPts val="1200"/>
              <a:buNone/>
              <a:defRPr/>
            </a:lvl3pPr>
            <a:lvl4pPr lvl="3" rtl="0" algn="ctr">
              <a:lnSpc>
                <a:spcPct val="115000"/>
              </a:lnSpc>
              <a:spcBef>
                <a:spcPts val="1600"/>
              </a:spcBef>
              <a:spcAft>
                <a:spcPts val="0"/>
              </a:spcAft>
              <a:buSzPts val="1200"/>
              <a:buNone/>
              <a:defRPr/>
            </a:lvl4pPr>
            <a:lvl5pPr lvl="4" rtl="0" algn="ctr">
              <a:lnSpc>
                <a:spcPct val="115000"/>
              </a:lnSpc>
              <a:spcBef>
                <a:spcPts val="1600"/>
              </a:spcBef>
              <a:spcAft>
                <a:spcPts val="0"/>
              </a:spcAft>
              <a:buSzPts val="1200"/>
              <a:buNone/>
              <a:defRPr/>
            </a:lvl5pPr>
            <a:lvl6pPr lvl="5" rtl="0" algn="ctr">
              <a:lnSpc>
                <a:spcPct val="115000"/>
              </a:lnSpc>
              <a:spcBef>
                <a:spcPts val="1600"/>
              </a:spcBef>
              <a:spcAft>
                <a:spcPts val="0"/>
              </a:spcAft>
              <a:buSzPts val="1200"/>
              <a:buNone/>
              <a:defRPr/>
            </a:lvl6pPr>
            <a:lvl7pPr lvl="6" rtl="0" algn="ctr">
              <a:lnSpc>
                <a:spcPct val="115000"/>
              </a:lnSpc>
              <a:spcBef>
                <a:spcPts val="1600"/>
              </a:spcBef>
              <a:spcAft>
                <a:spcPts val="0"/>
              </a:spcAft>
              <a:buSzPts val="1200"/>
              <a:buNone/>
              <a:defRPr/>
            </a:lvl7pPr>
            <a:lvl8pPr lvl="7" rtl="0" algn="ctr">
              <a:lnSpc>
                <a:spcPct val="115000"/>
              </a:lnSpc>
              <a:spcBef>
                <a:spcPts val="1600"/>
              </a:spcBef>
              <a:spcAft>
                <a:spcPts val="0"/>
              </a:spcAft>
              <a:buSzPts val="1200"/>
              <a:buNone/>
              <a:defRPr/>
            </a:lvl8pPr>
            <a:lvl9pPr lvl="8" rtl="0" algn="ctr">
              <a:lnSpc>
                <a:spcPct val="115000"/>
              </a:lnSpc>
              <a:spcBef>
                <a:spcPts val="1600"/>
              </a:spcBef>
              <a:spcAft>
                <a:spcPts val="1600"/>
              </a:spcAft>
              <a:buSzPts val="1200"/>
              <a:buNone/>
              <a:defRPr/>
            </a:lvl9pPr>
          </a:lstStyle>
          <a:p/>
        </p:txBody>
      </p:sp>
      <p:sp>
        <p:nvSpPr>
          <p:cNvPr id="1341" name="Google Shape;1341;p102"/>
          <p:cNvSpPr txBox="1"/>
          <p:nvPr>
            <p:ph type="title"/>
          </p:nvPr>
        </p:nvSpPr>
        <p:spPr>
          <a:xfrm>
            <a:off x="335825" y="499000"/>
            <a:ext cx="8472300" cy="4197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sp>
        <p:nvSpPr>
          <p:cNvPr id="1342" name="Google Shape;1342;p102"/>
          <p:cNvSpPr txBox="1"/>
          <p:nvPr/>
        </p:nvSpPr>
        <p:spPr>
          <a:xfrm>
            <a:off x="7258312" y="202369"/>
            <a:ext cx="1506900" cy="224100"/>
          </a:xfrm>
          <a:prstGeom prst="rect">
            <a:avLst/>
          </a:prstGeom>
          <a:noFill/>
          <a:ln>
            <a:noFill/>
          </a:ln>
        </p:spPr>
        <p:txBody>
          <a:bodyPr anchorCtr="0" anchor="b" bIns="0" lIns="0" spcFirstLastPara="1" rIns="0" wrap="square" tIns="0">
            <a:noAutofit/>
          </a:bodyPr>
          <a:lstStyle/>
          <a:p>
            <a:pPr indent="0" lvl="0" marL="0" rtl="0" algn="l">
              <a:lnSpc>
                <a:spcPct val="130000"/>
              </a:lnSpc>
              <a:spcBef>
                <a:spcPts val="0"/>
              </a:spcBef>
              <a:spcAft>
                <a:spcPts val="800"/>
              </a:spcAft>
              <a:buClr>
                <a:srgbClr val="000000"/>
              </a:buClr>
              <a:buSzPts val="800"/>
              <a:buFont typeface="Arial"/>
              <a:buNone/>
            </a:pPr>
            <a:r>
              <a:rPr b="1" lang="en" sz="500">
                <a:solidFill>
                  <a:srgbClr val="000000"/>
                </a:solidFill>
                <a:latin typeface="Red Hat Text"/>
                <a:ea typeface="Red Hat Text"/>
                <a:cs typeface="Red Hat Text"/>
                <a:sym typeface="Red Hat Text"/>
              </a:rPr>
              <a:t>CONFIDENTIAL Red Hat associates only</a:t>
            </a:r>
            <a:endParaRPr sz="500">
              <a:latin typeface="Red Hat Text Medium"/>
              <a:ea typeface="Red Hat Text Medium"/>
              <a:cs typeface="Red Hat Text Medium"/>
              <a:sym typeface="Red Hat Text Medium"/>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69.xml"/><Relationship Id="rId20" Type="http://schemas.openxmlformats.org/officeDocument/2006/relationships/slideLayout" Target="../slideLayouts/slideLayout49.xml"/><Relationship Id="rId42" Type="http://schemas.openxmlformats.org/officeDocument/2006/relationships/slideLayout" Target="../slideLayouts/slideLayout71.xml"/><Relationship Id="rId41" Type="http://schemas.openxmlformats.org/officeDocument/2006/relationships/slideLayout" Target="../slideLayouts/slideLayout70.xml"/><Relationship Id="rId22" Type="http://schemas.openxmlformats.org/officeDocument/2006/relationships/slideLayout" Target="../slideLayouts/slideLayout51.xml"/><Relationship Id="rId44" Type="http://schemas.openxmlformats.org/officeDocument/2006/relationships/slideLayout" Target="../slideLayouts/slideLayout73.xml"/><Relationship Id="rId21" Type="http://schemas.openxmlformats.org/officeDocument/2006/relationships/slideLayout" Target="../slideLayouts/slideLayout50.xml"/><Relationship Id="rId43" Type="http://schemas.openxmlformats.org/officeDocument/2006/relationships/slideLayout" Target="../slideLayouts/slideLayout72.xml"/><Relationship Id="rId24" Type="http://schemas.openxmlformats.org/officeDocument/2006/relationships/slideLayout" Target="../slideLayouts/slideLayout53.xml"/><Relationship Id="rId23" Type="http://schemas.openxmlformats.org/officeDocument/2006/relationships/slideLayout" Target="../slideLayouts/slideLayout52.xml"/><Relationship Id="rId45" Type="http://schemas.openxmlformats.org/officeDocument/2006/relationships/theme" Target="../theme/theme4.xml"/><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26" Type="http://schemas.openxmlformats.org/officeDocument/2006/relationships/slideLayout" Target="../slideLayouts/slideLayout55.xml"/><Relationship Id="rId25" Type="http://schemas.openxmlformats.org/officeDocument/2006/relationships/slideLayout" Target="../slideLayouts/slideLayout54.xml"/><Relationship Id="rId28" Type="http://schemas.openxmlformats.org/officeDocument/2006/relationships/slideLayout" Target="../slideLayouts/slideLayout57.xml"/><Relationship Id="rId27" Type="http://schemas.openxmlformats.org/officeDocument/2006/relationships/slideLayout" Target="../slideLayouts/slideLayout56.xml"/><Relationship Id="rId5" Type="http://schemas.openxmlformats.org/officeDocument/2006/relationships/slideLayout" Target="../slideLayouts/slideLayout34.xml"/><Relationship Id="rId6" Type="http://schemas.openxmlformats.org/officeDocument/2006/relationships/slideLayout" Target="../slideLayouts/slideLayout35.xml"/><Relationship Id="rId29" Type="http://schemas.openxmlformats.org/officeDocument/2006/relationships/slideLayout" Target="../slideLayouts/slideLayout58.xml"/><Relationship Id="rId7" Type="http://schemas.openxmlformats.org/officeDocument/2006/relationships/slideLayout" Target="../slideLayouts/slideLayout36.xml"/><Relationship Id="rId8" Type="http://schemas.openxmlformats.org/officeDocument/2006/relationships/slideLayout" Target="../slideLayouts/slideLayout37.xml"/><Relationship Id="rId31" Type="http://schemas.openxmlformats.org/officeDocument/2006/relationships/slideLayout" Target="../slideLayouts/slideLayout60.xml"/><Relationship Id="rId30" Type="http://schemas.openxmlformats.org/officeDocument/2006/relationships/slideLayout" Target="../slideLayouts/slideLayout59.xml"/><Relationship Id="rId11" Type="http://schemas.openxmlformats.org/officeDocument/2006/relationships/slideLayout" Target="../slideLayouts/slideLayout40.xml"/><Relationship Id="rId33" Type="http://schemas.openxmlformats.org/officeDocument/2006/relationships/slideLayout" Target="../slideLayouts/slideLayout62.xml"/><Relationship Id="rId10" Type="http://schemas.openxmlformats.org/officeDocument/2006/relationships/slideLayout" Target="../slideLayouts/slideLayout39.xml"/><Relationship Id="rId32" Type="http://schemas.openxmlformats.org/officeDocument/2006/relationships/slideLayout" Target="../slideLayouts/slideLayout61.xml"/><Relationship Id="rId13" Type="http://schemas.openxmlformats.org/officeDocument/2006/relationships/slideLayout" Target="../slideLayouts/slideLayout42.xml"/><Relationship Id="rId35" Type="http://schemas.openxmlformats.org/officeDocument/2006/relationships/slideLayout" Target="../slideLayouts/slideLayout64.xml"/><Relationship Id="rId12" Type="http://schemas.openxmlformats.org/officeDocument/2006/relationships/slideLayout" Target="../slideLayouts/slideLayout41.xml"/><Relationship Id="rId34" Type="http://schemas.openxmlformats.org/officeDocument/2006/relationships/slideLayout" Target="../slideLayouts/slideLayout63.xml"/><Relationship Id="rId15" Type="http://schemas.openxmlformats.org/officeDocument/2006/relationships/slideLayout" Target="../slideLayouts/slideLayout44.xml"/><Relationship Id="rId37" Type="http://schemas.openxmlformats.org/officeDocument/2006/relationships/slideLayout" Target="../slideLayouts/slideLayout66.xml"/><Relationship Id="rId14" Type="http://schemas.openxmlformats.org/officeDocument/2006/relationships/slideLayout" Target="../slideLayouts/slideLayout43.xml"/><Relationship Id="rId36" Type="http://schemas.openxmlformats.org/officeDocument/2006/relationships/slideLayout" Target="../slideLayouts/slideLayout65.xml"/><Relationship Id="rId17" Type="http://schemas.openxmlformats.org/officeDocument/2006/relationships/slideLayout" Target="../slideLayouts/slideLayout46.xml"/><Relationship Id="rId39" Type="http://schemas.openxmlformats.org/officeDocument/2006/relationships/slideLayout" Target="../slideLayouts/slideLayout68.xml"/><Relationship Id="rId16" Type="http://schemas.openxmlformats.org/officeDocument/2006/relationships/slideLayout" Target="../slideLayouts/slideLayout45.xml"/><Relationship Id="rId38" Type="http://schemas.openxmlformats.org/officeDocument/2006/relationships/slideLayout" Target="../slideLayouts/slideLayout67.xml"/><Relationship Id="rId19" Type="http://schemas.openxmlformats.org/officeDocument/2006/relationships/slideLayout" Target="../slideLayouts/slideLayout48.xml"/><Relationship Id="rId18"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13.xml"/><Relationship Id="rId42" Type="http://schemas.openxmlformats.org/officeDocument/2006/relationships/slideLayout" Target="../slideLayouts/slideLayout115.xml"/><Relationship Id="rId41" Type="http://schemas.openxmlformats.org/officeDocument/2006/relationships/slideLayout" Target="../slideLayouts/slideLayout114.xml"/><Relationship Id="rId44" Type="http://schemas.openxmlformats.org/officeDocument/2006/relationships/slideLayout" Target="../slideLayouts/slideLayout117.xml"/><Relationship Id="rId43" Type="http://schemas.openxmlformats.org/officeDocument/2006/relationships/slideLayout" Target="../slideLayouts/slideLayout116.xml"/><Relationship Id="rId46" Type="http://schemas.openxmlformats.org/officeDocument/2006/relationships/slideLayout" Target="../slideLayouts/slideLayout119.xml"/><Relationship Id="rId45" Type="http://schemas.openxmlformats.org/officeDocument/2006/relationships/slideLayout" Target="../slideLayouts/slideLayout118.xml"/><Relationship Id="rId1" Type="http://schemas.openxmlformats.org/officeDocument/2006/relationships/slideLayout" Target="../slideLayouts/slideLayout74.xml"/><Relationship Id="rId2" Type="http://schemas.openxmlformats.org/officeDocument/2006/relationships/slideLayout" Target="../slideLayouts/slideLayout75.xml"/><Relationship Id="rId3" Type="http://schemas.openxmlformats.org/officeDocument/2006/relationships/slideLayout" Target="../slideLayouts/slideLayout76.xml"/><Relationship Id="rId4" Type="http://schemas.openxmlformats.org/officeDocument/2006/relationships/slideLayout" Target="../slideLayouts/slideLayout77.xml"/><Relationship Id="rId9" Type="http://schemas.openxmlformats.org/officeDocument/2006/relationships/slideLayout" Target="../slideLayouts/slideLayout82.xml"/><Relationship Id="rId48" Type="http://schemas.openxmlformats.org/officeDocument/2006/relationships/slideLayout" Target="../slideLayouts/slideLayout121.xml"/><Relationship Id="rId47" Type="http://schemas.openxmlformats.org/officeDocument/2006/relationships/slideLayout" Target="../slideLayouts/slideLayout120.xml"/><Relationship Id="rId49" Type="http://schemas.openxmlformats.org/officeDocument/2006/relationships/slideLayout" Target="../slideLayouts/slideLayout122.xml"/><Relationship Id="rId5" Type="http://schemas.openxmlformats.org/officeDocument/2006/relationships/slideLayout" Target="../slideLayouts/slideLayout78.xml"/><Relationship Id="rId6" Type="http://schemas.openxmlformats.org/officeDocument/2006/relationships/slideLayout" Target="../slideLayouts/slideLayout79.xml"/><Relationship Id="rId7" Type="http://schemas.openxmlformats.org/officeDocument/2006/relationships/slideLayout" Target="../slideLayouts/slideLayout80.xml"/><Relationship Id="rId8" Type="http://schemas.openxmlformats.org/officeDocument/2006/relationships/slideLayout" Target="../slideLayouts/slideLayout81.xml"/><Relationship Id="rId31" Type="http://schemas.openxmlformats.org/officeDocument/2006/relationships/slideLayout" Target="../slideLayouts/slideLayout104.xml"/><Relationship Id="rId30" Type="http://schemas.openxmlformats.org/officeDocument/2006/relationships/slideLayout" Target="../slideLayouts/slideLayout103.xml"/><Relationship Id="rId33" Type="http://schemas.openxmlformats.org/officeDocument/2006/relationships/slideLayout" Target="../slideLayouts/slideLayout106.xml"/><Relationship Id="rId32" Type="http://schemas.openxmlformats.org/officeDocument/2006/relationships/slideLayout" Target="../slideLayouts/slideLayout105.xml"/><Relationship Id="rId35" Type="http://schemas.openxmlformats.org/officeDocument/2006/relationships/slideLayout" Target="../slideLayouts/slideLayout108.xml"/><Relationship Id="rId34" Type="http://schemas.openxmlformats.org/officeDocument/2006/relationships/slideLayout" Target="../slideLayouts/slideLayout107.xml"/><Relationship Id="rId37" Type="http://schemas.openxmlformats.org/officeDocument/2006/relationships/slideLayout" Target="../slideLayouts/slideLayout110.xml"/><Relationship Id="rId36" Type="http://schemas.openxmlformats.org/officeDocument/2006/relationships/slideLayout" Target="../slideLayouts/slideLayout109.xml"/><Relationship Id="rId39" Type="http://schemas.openxmlformats.org/officeDocument/2006/relationships/slideLayout" Target="../slideLayouts/slideLayout112.xml"/><Relationship Id="rId38" Type="http://schemas.openxmlformats.org/officeDocument/2006/relationships/slideLayout" Target="../slideLayouts/slideLayout111.xml"/><Relationship Id="rId62" Type="http://schemas.openxmlformats.org/officeDocument/2006/relationships/slideLayout" Target="../slideLayouts/slideLayout135.xml"/><Relationship Id="rId61" Type="http://schemas.openxmlformats.org/officeDocument/2006/relationships/slideLayout" Target="../slideLayouts/slideLayout134.xml"/><Relationship Id="rId20" Type="http://schemas.openxmlformats.org/officeDocument/2006/relationships/slideLayout" Target="../slideLayouts/slideLayout93.xml"/><Relationship Id="rId64" Type="http://schemas.openxmlformats.org/officeDocument/2006/relationships/slideLayout" Target="../slideLayouts/slideLayout137.xml"/><Relationship Id="rId63" Type="http://schemas.openxmlformats.org/officeDocument/2006/relationships/slideLayout" Target="../slideLayouts/slideLayout136.xml"/><Relationship Id="rId22" Type="http://schemas.openxmlformats.org/officeDocument/2006/relationships/slideLayout" Target="../slideLayouts/slideLayout95.xml"/><Relationship Id="rId66" Type="http://schemas.openxmlformats.org/officeDocument/2006/relationships/slideLayout" Target="../slideLayouts/slideLayout139.xml"/><Relationship Id="rId21" Type="http://schemas.openxmlformats.org/officeDocument/2006/relationships/slideLayout" Target="../slideLayouts/slideLayout94.xml"/><Relationship Id="rId65" Type="http://schemas.openxmlformats.org/officeDocument/2006/relationships/slideLayout" Target="../slideLayouts/slideLayout138.xml"/><Relationship Id="rId24" Type="http://schemas.openxmlformats.org/officeDocument/2006/relationships/slideLayout" Target="../slideLayouts/slideLayout97.xml"/><Relationship Id="rId68" Type="http://schemas.openxmlformats.org/officeDocument/2006/relationships/theme" Target="../theme/theme1.xml"/><Relationship Id="rId23" Type="http://schemas.openxmlformats.org/officeDocument/2006/relationships/slideLayout" Target="../slideLayouts/slideLayout96.xml"/><Relationship Id="rId67" Type="http://schemas.openxmlformats.org/officeDocument/2006/relationships/slideLayout" Target="../slideLayouts/slideLayout140.xml"/><Relationship Id="rId60" Type="http://schemas.openxmlformats.org/officeDocument/2006/relationships/slideLayout" Target="../slideLayouts/slideLayout133.xml"/><Relationship Id="rId26" Type="http://schemas.openxmlformats.org/officeDocument/2006/relationships/slideLayout" Target="../slideLayouts/slideLayout99.xml"/><Relationship Id="rId25" Type="http://schemas.openxmlformats.org/officeDocument/2006/relationships/slideLayout" Target="../slideLayouts/slideLayout98.xml"/><Relationship Id="rId28" Type="http://schemas.openxmlformats.org/officeDocument/2006/relationships/slideLayout" Target="../slideLayouts/slideLayout101.xml"/><Relationship Id="rId27" Type="http://schemas.openxmlformats.org/officeDocument/2006/relationships/slideLayout" Target="../slideLayouts/slideLayout100.xml"/><Relationship Id="rId29" Type="http://schemas.openxmlformats.org/officeDocument/2006/relationships/slideLayout" Target="../slideLayouts/slideLayout102.xml"/><Relationship Id="rId51" Type="http://schemas.openxmlformats.org/officeDocument/2006/relationships/slideLayout" Target="../slideLayouts/slideLayout124.xml"/><Relationship Id="rId50" Type="http://schemas.openxmlformats.org/officeDocument/2006/relationships/slideLayout" Target="../slideLayouts/slideLayout123.xml"/><Relationship Id="rId53" Type="http://schemas.openxmlformats.org/officeDocument/2006/relationships/slideLayout" Target="../slideLayouts/slideLayout126.xml"/><Relationship Id="rId52" Type="http://schemas.openxmlformats.org/officeDocument/2006/relationships/slideLayout" Target="../slideLayouts/slideLayout125.xml"/><Relationship Id="rId11" Type="http://schemas.openxmlformats.org/officeDocument/2006/relationships/slideLayout" Target="../slideLayouts/slideLayout84.xml"/><Relationship Id="rId55" Type="http://schemas.openxmlformats.org/officeDocument/2006/relationships/slideLayout" Target="../slideLayouts/slideLayout128.xml"/><Relationship Id="rId10" Type="http://schemas.openxmlformats.org/officeDocument/2006/relationships/slideLayout" Target="../slideLayouts/slideLayout83.xml"/><Relationship Id="rId54" Type="http://schemas.openxmlformats.org/officeDocument/2006/relationships/slideLayout" Target="../slideLayouts/slideLayout127.xml"/><Relationship Id="rId13" Type="http://schemas.openxmlformats.org/officeDocument/2006/relationships/slideLayout" Target="../slideLayouts/slideLayout86.xml"/><Relationship Id="rId57" Type="http://schemas.openxmlformats.org/officeDocument/2006/relationships/slideLayout" Target="../slideLayouts/slideLayout130.xml"/><Relationship Id="rId12" Type="http://schemas.openxmlformats.org/officeDocument/2006/relationships/slideLayout" Target="../slideLayouts/slideLayout85.xml"/><Relationship Id="rId56" Type="http://schemas.openxmlformats.org/officeDocument/2006/relationships/slideLayout" Target="../slideLayouts/slideLayout129.xml"/><Relationship Id="rId15" Type="http://schemas.openxmlformats.org/officeDocument/2006/relationships/slideLayout" Target="../slideLayouts/slideLayout88.xml"/><Relationship Id="rId59" Type="http://schemas.openxmlformats.org/officeDocument/2006/relationships/slideLayout" Target="../slideLayouts/slideLayout132.xml"/><Relationship Id="rId14" Type="http://schemas.openxmlformats.org/officeDocument/2006/relationships/slideLayout" Target="../slideLayouts/slideLayout87.xml"/><Relationship Id="rId58" Type="http://schemas.openxmlformats.org/officeDocument/2006/relationships/slideLayout" Target="../slideLayouts/slideLayout131.xml"/><Relationship Id="rId17" Type="http://schemas.openxmlformats.org/officeDocument/2006/relationships/slideLayout" Target="../slideLayouts/slideLayout90.xml"/><Relationship Id="rId16" Type="http://schemas.openxmlformats.org/officeDocument/2006/relationships/slideLayout" Target="../slideLayouts/slideLayout89.xml"/><Relationship Id="rId19" Type="http://schemas.openxmlformats.org/officeDocument/2006/relationships/slideLayout" Target="../slideLayouts/slideLayout92.xml"/><Relationship Id="rId18" Type="http://schemas.openxmlformats.org/officeDocument/2006/relationships/slideLayout" Target="../slideLayouts/slideLayout9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00" name="Shape 200"/>
        <p:cNvGrpSpPr/>
        <p:nvPr/>
      </p:nvGrpSpPr>
      <p:grpSpPr>
        <a:xfrm>
          <a:off x="0" y="0"/>
          <a:ext cx="0" cy="0"/>
          <a:chOff x="0" y="0"/>
          <a:chExt cx="0" cy="0"/>
        </a:xfrm>
      </p:grpSpPr>
      <p:sp>
        <p:nvSpPr>
          <p:cNvPr id="201" name="Google Shape;201;p31"/>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9pPr>
          </a:lstStyle>
          <a:p/>
        </p:txBody>
      </p:sp>
      <p:sp>
        <p:nvSpPr>
          <p:cNvPr id="202" name="Google Shape;202;p31"/>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17500" lvl="0" marL="457200" rtl="0">
              <a:lnSpc>
                <a:spcPct val="140000"/>
              </a:lnSpc>
              <a:spcBef>
                <a:spcPts val="0"/>
              </a:spcBef>
              <a:spcAft>
                <a:spcPts val="0"/>
              </a:spcAft>
              <a:buClr>
                <a:schemeClr val="accent1"/>
              </a:buClr>
              <a:buSzPts val="1400"/>
              <a:buFont typeface="Red Hat Display"/>
              <a:buChar char="▸"/>
              <a:defRPr sz="1400">
                <a:latin typeface="Red Hat Display"/>
                <a:ea typeface="Red Hat Display"/>
                <a:cs typeface="Red Hat Display"/>
                <a:sym typeface="Red Hat Display"/>
              </a:defRPr>
            </a:lvl1pPr>
            <a:lvl2pPr indent="-317500" lvl="1" marL="9144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2pPr>
            <a:lvl3pPr indent="-317500" lvl="2" marL="13716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3pPr>
            <a:lvl4pPr indent="-317500" lvl="3" marL="18288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4pPr>
            <a:lvl5pPr indent="-317500" lvl="4" marL="22860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5pPr>
            <a:lvl6pPr indent="-317500" lvl="5" marL="27432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6pPr>
            <a:lvl7pPr indent="-317500" lvl="6" marL="32004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7pPr>
            <a:lvl8pPr indent="-317500" lvl="7" marL="36576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8pPr>
            <a:lvl9pPr indent="-317500" lvl="8" marL="4114800" rtl="0">
              <a:lnSpc>
                <a:spcPct val="140000"/>
              </a:lnSpc>
              <a:spcBef>
                <a:spcPts val="400"/>
              </a:spcBef>
              <a:spcAft>
                <a:spcPts val="400"/>
              </a:spcAft>
              <a:buSzPts val="1400"/>
              <a:buFont typeface="Red Hat Display"/>
              <a:buChar char="･"/>
              <a:defRPr sz="1400">
                <a:latin typeface="Red Hat Display"/>
                <a:ea typeface="Red Hat Display"/>
                <a:cs typeface="Red Hat Display"/>
                <a:sym typeface="Red Hat Display"/>
              </a:defRPr>
            </a:lvl9pPr>
          </a:lstStyle>
          <a:p/>
        </p:txBody>
      </p:sp>
    </p:spTree>
  </p:cSld>
  <p:clrMap accent1="accent1" accent2="accent2" accent3="accent3" accent4="accent4" accent5="accent5" accent6="accent6" bg1="lt1" bg2="dk2" tx1="dk1" tx2="lt2" folHlink="folHlink" hlink="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 id="2147483702" r:id="rId26"/>
    <p:sldLayoutId id="2147483703" r:id="rId27"/>
    <p:sldLayoutId id="2147483704" r:id="rId28"/>
    <p:sldLayoutId id="2147483705" r:id="rId29"/>
    <p:sldLayoutId id="2147483706" r:id="rId30"/>
    <p:sldLayoutId id="2147483707" r:id="rId31"/>
    <p:sldLayoutId id="2147483708" r:id="rId32"/>
    <p:sldLayoutId id="2147483709" r:id="rId33"/>
    <p:sldLayoutId id="2147483710" r:id="rId34"/>
    <p:sldLayoutId id="2147483711" r:id="rId35"/>
    <p:sldLayoutId id="2147483712" r:id="rId36"/>
    <p:sldLayoutId id="2147483713" r:id="rId37"/>
    <p:sldLayoutId id="2147483714" r:id="rId38"/>
    <p:sldLayoutId id="2147483715" r:id="rId39"/>
    <p:sldLayoutId id="2147483716" r:id="rId40"/>
    <p:sldLayoutId id="2147483717" r:id="rId41"/>
    <p:sldLayoutId id="2147483718" r:id="rId42"/>
    <p:sldLayoutId id="2147483719" r:id="rId43"/>
    <p:sldLayoutId id="2147483720" r:id="rId4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28" name="Shape 928"/>
        <p:cNvGrpSpPr/>
        <p:nvPr/>
      </p:nvGrpSpPr>
      <p:grpSpPr>
        <a:xfrm>
          <a:off x="0" y="0"/>
          <a:ext cx="0" cy="0"/>
          <a:chOff x="0" y="0"/>
          <a:chExt cx="0" cy="0"/>
        </a:xfrm>
      </p:grpSpPr>
      <p:sp>
        <p:nvSpPr>
          <p:cNvPr id="929" name="Google Shape;929;p76"/>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9pPr>
          </a:lstStyle>
          <a:p/>
        </p:txBody>
      </p:sp>
      <p:sp>
        <p:nvSpPr>
          <p:cNvPr id="930" name="Google Shape;930;p76"/>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04800" lvl="0" marL="457200" rtl="0">
              <a:lnSpc>
                <a:spcPct val="140000"/>
              </a:lnSpc>
              <a:spcBef>
                <a:spcPts val="0"/>
              </a:spcBef>
              <a:spcAft>
                <a:spcPts val="0"/>
              </a:spcAft>
              <a:buClr>
                <a:schemeClr val="accent1"/>
              </a:buClr>
              <a:buSzPts val="1200"/>
              <a:buFont typeface="Red Hat Text"/>
              <a:buChar char="▸"/>
              <a:defRPr sz="1200">
                <a:latin typeface="Red Hat Text"/>
                <a:ea typeface="Red Hat Text"/>
                <a:cs typeface="Red Hat Text"/>
                <a:sym typeface="Red Hat Text"/>
              </a:defRPr>
            </a:lvl1pPr>
            <a:lvl2pPr indent="-298450" lvl="1" marL="9144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2pPr>
            <a:lvl3pPr indent="-298450" lvl="2" marL="13716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3pPr>
            <a:lvl4pPr indent="-298450" lvl="3" marL="18288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4pPr>
            <a:lvl5pPr indent="-298450" lvl="4" marL="22860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5pPr>
            <a:lvl6pPr indent="-298450" lvl="5" marL="27432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6pPr>
            <a:lvl7pPr indent="-298450" lvl="6" marL="32004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7pPr>
            <a:lvl8pPr indent="-298450" lvl="7" marL="36576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8pPr>
            <a:lvl9pPr indent="-298450" lvl="8" marL="4114800" rtl="0">
              <a:lnSpc>
                <a:spcPct val="140000"/>
              </a:lnSpc>
              <a:spcBef>
                <a:spcPts val="400"/>
              </a:spcBef>
              <a:spcAft>
                <a:spcPts val="400"/>
              </a:spcAft>
              <a:buSzPts val="1100"/>
              <a:buFont typeface="Red Hat Text"/>
              <a:buChar char="･"/>
              <a:defRPr sz="1100">
                <a:latin typeface="Red Hat Text"/>
                <a:ea typeface="Red Hat Text"/>
                <a:cs typeface="Red Hat Text"/>
                <a:sym typeface="Red Hat Text"/>
              </a:defRPr>
            </a:lvl9pPr>
          </a:lstStyle>
          <a:p/>
        </p:txBody>
      </p:sp>
    </p:spTree>
  </p:cSld>
  <p:clrMap accent1="accent1" accent2="accent2" accent3="accent3" accent4="accent4" accent5="accent5" accent6="accent6" bg1="lt1" bg2="dk2" tx1="dk1" tx2="lt2" folHlink="folHlink" hlink="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40" r:id="rId20"/>
    <p:sldLayoutId id="2147483741" r:id="rId21"/>
    <p:sldLayoutId id="2147483742" r:id="rId22"/>
    <p:sldLayoutId id="2147483743" r:id="rId23"/>
    <p:sldLayoutId id="2147483744" r:id="rId24"/>
    <p:sldLayoutId id="2147483745" r:id="rId25"/>
    <p:sldLayoutId id="2147483746" r:id="rId26"/>
    <p:sldLayoutId id="2147483747" r:id="rId27"/>
    <p:sldLayoutId id="2147483748" r:id="rId28"/>
    <p:sldLayoutId id="2147483749" r:id="rId29"/>
    <p:sldLayoutId id="2147483750" r:id="rId30"/>
    <p:sldLayoutId id="2147483751" r:id="rId31"/>
    <p:sldLayoutId id="2147483752" r:id="rId32"/>
    <p:sldLayoutId id="2147483753" r:id="rId33"/>
    <p:sldLayoutId id="2147483754" r:id="rId34"/>
    <p:sldLayoutId id="2147483755" r:id="rId35"/>
    <p:sldLayoutId id="2147483756" r:id="rId36"/>
    <p:sldLayoutId id="2147483757" r:id="rId37"/>
    <p:sldLayoutId id="2147483758" r:id="rId38"/>
    <p:sldLayoutId id="2147483759" r:id="rId39"/>
    <p:sldLayoutId id="2147483760" r:id="rId40"/>
    <p:sldLayoutId id="2147483761" r:id="rId41"/>
    <p:sldLayoutId id="2147483762" r:id="rId42"/>
    <p:sldLayoutId id="2147483763" r:id="rId43"/>
    <p:sldLayoutId id="2147483764" r:id="rId44"/>
    <p:sldLayoutId id="2147483765" r:id="rId45"/>
    <p:sldLayoutId id="2147483766" r:id="rId46"/>
    <p:sldLayoutId id="2147483767" r:id="rId47"/>
    <p:sldLayoutId id="2147483768" r:id="rId48"/>
    <p:sldLayoutId id="2147483769" r:id="rId49"/>
    <p:sldLayoutId id="2147483770" r:id="rId50"/>
    <p:sldLayoutId id="2147483771" r:id="rId51"/>
    <p:sldLayoutId id="2147483772" r:id="rId52"/>
    <p:sldLayoutId id="2147483773" r:id="rId53"/>
    <p:sldLayoutId id="2147483774" r:id="rId54"/>
    <p:sldLayoutId id="2147483775" r:id="rId55"/>
    <p:sldLayoutId id="2147483776" r:id="rId56"/>
    <p:sldLayoutId id="2147483777" r:id="rId57"/>
    <p:sldLayoutId id="2147483778" r:id="rId58"/>
    <p:sldLayoutId id="2147483779" r:id="rId59"/>
    <p:sldLayoutId id="2147483780" r:id="rId60"/>
    <p:sldLayoutId id="2147483781" r:id="rId61"/>
    <p:sldLayoutId id="2147483782" r:id="rId62"/>
    <p:sldLayoutId id="2147483783" r:id="rId63"/>
    <p:sldLayoutId id="2147483784" r:id="rId64"/>
    <p:sldLayoutId id="2147483785" r:id="rId65"/>
    <p:sldLayoutId id="2147483786" r:id="rId66"/>
    <p:sldLayoutId id="2147483787" r:id="rId6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 Id="rId3" Type="http://schemas.openxmlformats.org/officeDocument/2006/relationships/image" Target="../media/image130.png"/><Relationship Id="rId4" Type="http://schemas.openxmlformats.org/officeDocument/2006/relationships/image" Target="../media/image12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xml"/><Relationship Id="rId3" Type="http://schemas.openxmlformats.org/officeDocument/2006/relationships/hyperlink" Target="https://www.youtube.com/watch?v=EFGZxqC2J7Q"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4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46.png"/><Relationship Id="rId4" Type="http://schemas.openxmlformats.org/officeDocument/2006/relationships/image" Target="../media/image14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5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4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24.xml"/><Relationship Id="rId3" Type="http://schemas.openxmlformats.org/officeDocument/2006/relationships/hyperlink" Target="https://access.redhat.com/articles/5436171"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155.png"/><Relationship Id="rId4" Type="http://schemas.openxmlformats.org/officeDocument/2006/relationships/image" Target="../media/image16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13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15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 Id="rId3" Type="http://schemas.openxmlformats.org/officeDocument/2006/relationships/hyperlink" Target="https://github.com/openshift/openshift-docs/blob/enterprise-4.1/modules/nw-modifying-operator-install-config.adoc"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 Id="rId3" Type="http://schemas.openxmlformats.org/officeDocument/2006/relationships/hyperlink" Target="https://github.com/openshift/openshift-docs/blob/enterprise-4.1/modules/nw-modifying-operator-install-config.adoc"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image" Target="../media/image151.png"/><Relationship Id="rId4" Type="http://schemas.openxmlformats.org/officeDocument/2006/relationships/image" Target="../media/image15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35.png"/><Relationship Id="rId4" Type="http://schemas.openxmlformats.org/officeDocument/2006/relationships/image" Target="../media/image13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5.xml"/><Relationship Id="rId3" Type="http://schemas.openxmlformats.org/officeDocument/2006/relationships/image" Target="../media/image163.png"/><Relationship Id="rId4" Type="http://schemas.openxmlformats.org/officeDocument/2006/relationships/image" Target="../media/image152.png"/><Relationship Id="rId5" Type="http://schemas.openxmlformats.org/officeDocument/2006/relationships/image" Target="../media/image15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6.xml"/><Relationship Id="rId3" Type="http://schemas.openxmlformats.org/officeDocument/2006/relationships/hyperlink" Target="https://access.redhat.com/articles/4763741"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7.xml"/><Relationship Id="rId3" Type="http://schemas.openxmlformats.org/officeDocument/2006/relationships/image" Target="../media/image163.png"/><Relationship Id="rId4" Type="http://schemas.openxmlformats.org/officeDocument/2006/relationships/image" Target="../media/image158.png"/><Relationship Id="rId5" Type="http://schemas.openxmlformats.org/officeDocument/2006/relationships/image" Target="../media/image15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8.xml"/><Relationship Id="rId3" Type="http://schemas.openxmlformats.org/officeDocument/2006/relationships/image" Target="../media/image163.png"/><Relationship Id="rId4" Type="http://schemas.openxmlformats.org/officeDocument/2006/relationships/image" Target="../media/image158.png"/><Relationship Id="rId9" Type="http://schemas.openxmlformats.org/officeDocument/2006/relationships/image" Target="../media/image164.png"/><Relationship Id="rId5" Type="http://schemas.openxmlformats.org/officeDocument/2006/relationships/image" Target="../media/image156.png"/><Relationship Id="rId6" Type="http://schemas.openxmlformats.org/officeDocument/2006/relationships/image" Target="../media/image159.png"/><Relationship Id="rId7" Type="http://schemas.openxmlformats.org/officeDocument/2006/relationships/image" Target="../media/image160.png"/><Relationship Id="rId8" Type="http://schemas.openxmlformats.org/officeDocument/2006/relationships/image" Target="../media/image16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2.xml"/><Relationship Id="rId3" Type="http://schemas.openxmlformats.org/officeDocument/2006/relationships/image" Target="../media/image16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5.xml"/><Relationship Id="rId3" Type="http://schemas.openxmlformats.org/officeDocument/2006/relationships/hyperlink" Target="https://github.com/hashicorp/memberlist"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6.xml"/><Relationship Id="rId3" Type="http://schemas.openxmlformats.org/officeDocument/2006/relationships/image" Target="../media/image16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xml"/><Relationship Id="rId3" Type="http://schemas.openxmlformats.org/officeDocument/2006/relationships/hyperlink" Target="https://github.com/openshift/installer/blob/master/docs/design/baremetal/networking-infrastructure.md" TargetMode="External"/><Relationship Id="rId4" Type="http://schemas.openxmlformats.org/officeDocument/2006/relationships/image" Target="../media/image136.png"/><Relationship Id="rId5" Type="http://schemas.openxmlformats.org/officeDocument/2006/relationships/image" Target="../media/image138.png"/><Relationship Id="rId6" Type="http://schemas.openxmlformats.org/officeDocument/2006/relationships/image" Target="../media/image13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63.xml"/><Relationship Id="rId3" Type="http://schemas.openxmlformats.org/officeDocument/2006/relationships/hyperlink" Target="http://www.keepalived.org/"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64.xml"/><Relationship Id="rId3" Type="http://schemas.openxmlformats.org/officeDocument/2006/relationships/image" Target="../media/image16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65.xml"/><Relationship Id="rId3" Type="http://schemas.openxmlformats.org/officeDocument/2006/relationships/image" Target="../media/image16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xml"/><Relationship Id="rId3" Type="http://schemas.openxmlformats.org/officeDocument/2006/relationships/image" Target="../media/image139.png"/><Relationship Id="rId4" Type="http://schemas.openxmlformats.org/officeDocument/2006/relationships/image" Target="../media/image142.png"/><Relationship Id="rId5" Type="http://schemas.openxmlformats.org/officeDocument/2006/relationships/image" Target="../media/image140.png"/><Relationship Id="rId6" Type="http://schemas.openxmlformats.org/officeDocument/2006/relationships/image" Target="../media/image1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 Id="rId3" Type="http://schemas.openxmlformats.org/officeDocument/2006/relationships/image" Target="../media/image142.png"/><Relationship Id="rId4" Type="http://schemas.openxmlformats.org/officeDocument/2006/relationships/image" Target="../media/image145.png"/><Relationship Id="rId5" Type="http://schemas.openxmlformats.org/officeDocument/2006/relationships/image" Target="../media/image13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xml"/><Relationship Id="rId3" Type="http://schemas.openxmlformats.org/officeDocument/2006/relationships/image" Target="../media/image142.png"/><Relationship Id="rId4" Type="http://schemas.openxmlformats.org/officeDocument/2006/relationships/image" Target="../media/image145.png"/><Relationship Id="rId5" Type="http://schemas.openxmlformats.org/officeDocument/2006/relationships/image" Target="../media/image139.png"/><Relationship Id="rId6" Type="http://schemas.openxmlformats.org/officeDocument/2006/relationships/image" Target="../media/image14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3" name="Shape 1703"/>
        <p:cNvGrpSpPr/>
        <p:nvPr/>
      </p:nvGrpSpPr>
      <p:grpSpPr>
        <a:xfrm>
          <a:off x="0" y="0"/>
          <a:ext cx="0" cy="0"/>
          <a:chOff x="0" y="0"/>
          <a:chExt cx="0" cy="0"/>
        </a:xfrm>
      </p:grpSpPr>
      <p:sp>
        <p:nvSpPr>
          <p:cNvPr id="1704" name="Google Shape;1704;p144"/>
          <p:cNvSpPr txBox="1"/>
          <p:nvPr>
            <p:ph type="title"/>
          </p:nvPr>
        </p:nvSpPr>
        <p:spPr>
          <a:xfrm>
            <a:off x="1164781" y="995625"/>
            <a:ext cx="7276200" cy="1200300"/>
          </a:xfrm>
          <a:prstGeom prst="rect">
            <a:avLst/>
          </a:prstGeom>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 sz="3600"/>
              <a:t>OpenShift Networking</a:t>
            </a:r>
            <a:endParaRPr sz="3600"/>
          </a:p>
        </p:txBody>
      </p:sp>
      <p:sp>
        <p:nvSpPr>
          <p:cNvPr id="1705" name="Google Shape;1705;p144"/>
          <p:cNvSpPr txBox="1"/>
          <p:nvPr>
            <p:ph idx="1" type="subTitle"/>
          </p:nvPr>
        </p:nvSpPr>
        <p:spPr>
          <a:xfrm>
            <a:off x="1283400" y="3178800"/>
            <a:ext cx="3640500" cy="838200"/>
          </a:xfrm>
          <a:prstGeom prst="rect">
            <a:avLst/>
          </a:prstGeom>
        </p:spPr>
        <p:txBody>
          <a:bodyPr anchorCtr="0" anchor="t" bIns="0" lIns="0" spcFirstLastPara="1" rIns="0" wrap="square" tIns="0">
            <a:noAutofit/>
          </a:bodyPr>
          <a:lstStyle/>
          <a:p>
            <a:pPr indent="-171450" lvl="0" marL="171450" rtl="0" algn="l">
              <a:spcBef>
                <a:spcPts val="0"/>
              </a:spcBef>
              <a:spcAft>
                <a:spcPts val="0"/>
              </a:spcAft>
              <a:buClr>
                <a:schemeClr val="lt1"/>
              </a:buClr>
              <a:buSzPts val="1200"/>
              <a:buFont typeface="Arial"/>
              <a:buNone/>
            </a:pPr>
            <a:r>
              <a:rPr lang="en"/>
              <a:t>Oren Oichman</a:t>
            </a:r>
            <a:endParaRPr/>
          </a:p>
          <a:p>
            <a:pPr indent="-171450" lvl="0" marL="171450" rtl="0" algn="l">
              <a:spcBef>
                <a:spcPts val="0"/>
              </a:spcBef>
              <a:spcAft>
                <a:spcPts val="0"/>
              </a:spcAft>
              <a:buClr>
                <a:schemeClr val="lt1"/>
              </a:buClr>
              <a:buSzPts val="1200"/>
              <a:buFont typeface="Arial"/>
              <a:buNone/>
            </a:pPr>
            <a:r>
              <a:rPr lang="en"/>
              <a:t>Red Hat - Cloud Architect</a:t>
            </a:r>
            <a:endParaRPr/>
          </a:p>
          <a:p>
            <a:pPr indent="0" lvl="0" marL="0" rtl="0" algn="l">
              <a:spcBef>
                <a:spcPts val="0"/>
              </a:spcBef>
              <a:spcAft>
                <a:spcPts val="0"/>
              </a:spcAft>
              <a:buNone/>
            </a:pPr>
            <a:r>
              <a:t/>
            </a:r>
            <a:endParaRPr sz="1100"/>
          </a:p>
        </p:txBody>
      </p:sp>
      <p:pic>
        <p:nvPicPr>
          <p:cNvPr id="1706" name="Google Shape;1706;p144"/>
          <p:cNvPicPr preferRelativeResize="0"/>
          <p:nvPr/>
        </p:nvPicPr>
        <p:blipFill>
          <a:blip r:embed="rId3">
            <a:alphaModFix/>
          </a:blip>
          <a:stretch>
            <a:fillRect/>
          </a:stretch>
        </p:blipFill>
        <p:spPr>
          <a:xfrm>
            <a:off x="5538625" y="2613500"/>
            <a:ext cx="2004176" cy="2140027"/>
          </a:xfrm>
          <a:prstGeom prst="rect">
            <a:avLst/>
          </a:prstGeom>
          <a:noFill/>
          <a:ln>
            <a:noFill/>
          </a:ln>
        </p:spPr>
      </p:pic>
      <p:pic>
        <p:nvPicPr>
          <p:cNvPr id="1707" name="Google Shape;1707;p144"/>
          <p:cNvPicPr preferRelativeResize="0"/>
          <p:nvPr/>
        </p:nvPicPr>
        <p:blipFill>
          <a:blip r:embed="rId4">
            <a:alphaModFix/>
          </a:blip>
          <a:stretch>
            <a:fillRect/>
          </a:stretch>
        </p:blipFill>
        <p:spPr>
          <a:xfrm>
            <a:off x="6242662" y="3114600"/>
            <a:ext cx="596109" cy="582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6" name="Shape 1846"/>
        <p:cNvGrpSpPr/>
        <p:nvPr/>
      </p:nvGrpSpPr>
      <p:grpSpPr>
        <a:xfrm>
          <a:off x="0" y="0"/>
          <a:ext cx="0" cy="0"/>
          <a:chOff x="0" y="0"/>
          <a:chExt cx="0" cy="0"/>
        </a:xfrm>
      </p:grpSpPr>
      <p:sp>
        <p:nvSpPr>
          <p:cNvPr id="1847" name="Google Shape;1847;p15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48" name="Google Shape;1848;p153"/>
          <p:cNvSpPr txBox="1"/>
          <p:nvPr/>
        </p:nvSpPr>
        <p:spPr>
          <a:xfrm>
            <a:off x="335831" y="41588"/>
            <a:ext cx="7074000" cy="612300"/>
          </a:xfrm>
          <a:prstGeom prst="rect">
            <a:avLst/>
          </a:prstGeom>
          <a:noFill/>
          <a:ln>
            <a:noFill/>
          </a:ln>
        </p:spPr>
        <p:txBody>
          <a:bodyPr anchorCtr="0" anchor="ctr" bIns="68575" lIns="329175" spcFirstLastPara="1" rIns="68575" wrap="square" tIns="68575">
            <a:noAutofit/>
          </a:bodyPr>
          <a:lstStyle/>
          <a:p>
            <a:pPr indent="0" lvl="0" marL="0" rtl="0" algn="l">
              <a:spcBef>
                <a:spcPts val="0"/>
              </a:spcBef>
              <a:spcAft>
                <a:spcPts val="0"/>
              </a:spcAft>
              <a:buNone/>
            </a:pPr>
            <a:r>
              <a:rPr lang="en" sz="2700">
                <a:latin typeface="Red Hat Display Medium"/>
                <a:ea typeface="Red Hat Display Medium"/>
                <a:cs typeface="Red Hat Display Medium"/>
                <a:sym typeface="Red Hat Display Medium"/>
              </a:rPr>
              <a:t>Requirements and limitations</a:t>
            </a:r>
            <a:endParaRPr sz="2700">
              <a:latin typeface="Red Hat Display Medium"/>
              <a:ea typeface="Red Hat Display Medium"/>
              <a:cs typeface="Red Hat Display Medium"/>
              <a:sym typeface="Red Hat Display Medium"/>
            </a:endParaRPr>
          </a:p>
        </p:txBody>
      </p:sp>
      <p:sp>
        <p:nvSpPr>
          <p:cNvPr id="1849" name="Google Shape;1849;p153"/>
          <p:cNvSpPr txBox="1"/>
          <p:nvPr/>
        </p:nvSpPr>
        <p:spPr>
          <a:xfrm>
            <a:off x="378050" y="914400"/>
            <a:ext cx="8230800" cy="3712800"/>
          </a:xfrm>
          <a:prstGeom prst="rect">
            <a:avLst/>
          </a:prstGeom>
          <a:noFill/>
          <a:ln>
            <a:noFill/>
          </a:ln>
        </p:spPr>
        <p:txBody>
          <a:bodyPr anchorCtr="0" anchor="t" bIns="68575" lIns="68575" spcFirstLastPara="1" rIns="68575" wrap="square" tIns="68575">
            <a:noAutofit/>
          </a:bodyPr>
          <a:lstStyle/>
          <a:p>
            <a:pPr indent="-254000" lvl="0" marL="342900" rtl="0" algn="l">
              <a:lnSpc>
                <a:spcPct val="130000"/>
              </a:lnSpc>
              <a:spcBef>
                <a:spcPts val="0"/>
              </a:spcBef>
              <a:spcAft>
                <a:spcPts val="0"/>
              </a:spcAft>
              <a:buClr>
                <a:schemeClr val="dk1"/>
              </a:buClr>
              <a:buSzPts val="1400"/>
              <a:buFont typeface="Red Hat Display"/>
              <a:buAutoNum type="arabicParenR"/>
            </a:pPr>
            <a:r>
              <a:rPr lang="en" sz="1400">
                <a:solidFill>
                  <a:schemeClr val="dk1"/>
                </a:solidFill>
                <a:latin typeface="Red Hat Display"/>
                <a:ea typeface="Red Hat Display"/>
                <a:cs typeface="Red Hat Display"/>
                <a:sym typeface="Red Hat Display"/>
              </a:rPr>
              <a:t>Multicast is required for the </a:t>
            </a:r>
            <a:r>
              <a:rPr lang="en" sz="1400">
                <a:solidFill>
                  <a:schemeClr val="dk1"/>
                </a:solidFill>
                <a:latin typeface="Red Hat Display"/>
                <a:ea typeface="Red Hat Display"/>
                <a:cs typeface="Red Hat Display"/>
                <a:sym typeface="Red Hat Display"/>
              </a:rPr>
              <a:t>Keepalived (VRRP) and mDNS configuration</a:t>
            </a:r>
            <a:r>
              <a:rPr lang="en" sz="1400">
                <a:solidFill>
                  <a:schemeClr val="dk1"/>
                </a:solidFill>
                <a:latin typeface="Red Hat Display"/>
                <a:ea typeface="Red Hat Display"/>
                <a:cs typeface="Red Hat Display"/>
                <a:sym typeface="Red Hat Display"/>
              </a:rPr>
              <a:t> used</a:t>
            </a:r>
            <a:endParaRPr sz="1400">
              <a:solidFill>
                <a:schemeClr val="dk1"/>
              </a:solidFill>
              <a:latin typeface="Red Hat Display"/>
              <a:ea typeface="Red Hat Display"/>
              <a:cs typeface="Red Hat Display"/>
              <a:sym typeface="Red Hat Display"/>
            </a:endParaRPr>
          </a:p>
          <a:p>
            <a:pPr indent="-254000" lvl="0" marL="342900" rtl="0" algn="l">
              <a:lnSpc>
                <a:spcPct val="130000"/>
              </a:lnSpc>
              <a:spcBef>
                <a:spcPts val="0"/>
              </a:spcBef>
              <a:spcAft>
                <a:spcPts val="0"/>
              </a:spcAft>
              <a:buClr>
                <a:schemeClr val="dk1"/>
              </a:buClr>
              <a:buSzPts val="1400"/>
              <a:buFont typeface="Red Hat Display"/>
              <a:buAutoNum type="arabicParenR"/>
            </a:pPr>
            <a:r>
              <a:rPr lang="en" sz="1400">
                <a:solidFill>
                  <a:schemeClr val="dk1"/>
                </a:solidFill>
                <a:latin typeface="Red Hat Display"/>
                <a:ea typeface="Red Hat Display"/>
                <a:cs typeface="Red Hat Display"/>
                <a:sym typeface="Red Hat Display"/>
              </a:rPr>
              <a:t>VRRP needs layer 2 adjacency to function</a:t>
            </a:r>
            <a:endParaRPr sz="1400">
              <a:solidFill>
                <a:schemeClr val="dk1"/>
              </a:solidFill>
              <a:latin typeface="Red Hat Display"/>
              <a:ea typeface="Red Hat Display"/>
              <a:cs typeface="Red Hat Display"/>
              <a:sym typeface="Red Hat Display"/>
            </a:endParaRPr>
          </a:p>
          <a:p>
            <a:pPr indent="-254000" lvl="1" marL="685800" rtl="0" algn="l">
              <a:lnSpc>
                <a:spcPct val="130000"/>
              </a:lnSpc>
              <a:spcBef>
                <a:spcPts val="0"/>
              </a:spcBef>
              <a:spcAft>
                <a:spcPts val="0"/>
              </a:spcAft>
              <a:buClr>
                <a:schemeClr val="dk1"/>
              </a:buClr>
              <a:buSzPts val="1400"/>
              <a:buFont typeface="Red Hat Display"/>
              <a:buAutoNum type="alphaLcParenR"/>
            </a:pPr>
            <a:r>
              <a:rPr lang="en" sz="1400">
                <a:solidFill>
                  <a:schemeClr val="dk1"/>
                </a:solidFill>
                <a:latin typeface="Red Hat Display"/>
                <a:ea typeface="Red Hat Display"/>
                <a:cs typeface="Red Hat Display"/>
                <a:sym typeface="Red Hat Display"/>
              </a:rPr>
              <a:t>All control plane nodes must be on the same subnet</a:t>
            </a:r>
            <a:endParaRPr sz="1400">
              <a:solidFill>
                <a:schemeClr val="dk1"/>
              </a:solidFill>
              <a:latin typeface="Red Hat Display"/>
              <a:ea typeface="Red Hat Display"/>
              <a:cs typeface="Red Hat Display"/>
              <a:sym typeface="Red Hat Display"/>
            </a:endParaRPr>
          </a:p>
          <a:p>
            <a:pPr indent="-254000" lvl="1" marL="685800" rtl="0" algn="l">
              <a:lnSpc>
                <a:spcPct val="130000"/>
              </a:lnSpc>
              <a:spcBef>
                <a:spcPts val="0"/>
              </a:spcBef>
              <a:spcAft>
                <a:spcPts val="0"/>
              </a:spcAft>
              <a:buClr>
                <a:schemeClr val="dk1"/>
              </a:buClr>
              <a:buSzPts val="1400"/>
              <a:buFont typeface="Red Hat Display"/>
              <a:buAutoNum type="alphaLcParenR"/>
            </a:pPr>
            <a:r>
              <a:rPr lang="en" sz="1400">
                <a:solidFill>
                  <a:schemeClr val="dk1"/>
                </a:solidFill>
                <a:latin typeface="Red Hat Display"/>
                <a:ea typeface="Red Hat Display"/>
                <a:cs typeface="Red Hat Display"/>
                <a:sym typeface="Red Hat Display"/>
              </a:rPr>
              <a:t>All worker nodes capable of hosting a router instance must be on the same subnet</a:t>
            </a:r>
            <a:endParaRPr sz="1400">
              <a:solidFill>
                <a:schemeClr val="dk1"/>
              </a:solidFill>
              <a:latin typeface="Red Hat Display"/>
              <a:ea typeface="Red Hat Display"/>
              <a:cs typeface="Red Hat Display"/>
              <a:sym typeface="Red Hat Display"/>
            </a:endParaRPr>
          </a:p>
          <a:p>
            <a:pPr indent="-254000" lvl="1" marL="685800" rtl="0" algn="l">
              <a:lnSpc>
                <a:spcPct val="130000"/>
              </a:lnSpc>
              <a:spcBef>
                <a:spcPts val="0"/>
              </a:spcBef>
              <a:spcAft>
                <a:spcPts val="0"/>
              </a:spcAft>
              <a:buClr>
                <a:schemeClr val="dk1"/>
              </a:buClr>
              <a:buSzPts val="1400"/>
              <a:buFont typeface="Red Hat Display"/>
              <a:buAutoNum type="alphaLcParenR"/>
            </a:pPr>
            <a:r>
              <a:rPr lang="en" sz="1400">
                <a:solidFill>
                  <a:schemeClr val="dk1"/>
                </a:solidFill>
                <a:latin typeface="Red Hat Display"/>
                <a:ea typeface="Red Hat Display"/>
                <a:cs typeface="Red Hat Display"/>
                <a:sym typeface="Red Hat Display"/>
              </a:rPr>
              <a:t>The VIPs must be on the same subnet as the hosts</a:t>
            </a:r>
            <a:endParaRPr sz="1400">
              <a:solidFill>
                <a:schemeClr val="dk1"/>
              </a:solidFill>
              <a:latin typeface="Red Hat Display"/>
              <a:ea typeface="Red Hat Display"/>
              <a:cs typeface="Red Hat Display"/>
              <a:sym typeface="Red Hat Display"/>
            </a:endParaRPr>
          </a:p>
          <a:p>
            <a:pPr indent="-254000" lvl="0" marL="342900" rtl="0" algn="l">
              <a:lnSpc>
                <a:spcPct val="130000"/>
              </a:lnSpc>
              <a:spcBef>
                <a:spcPts val="0"/>
              </a:spcBef>
              <a:spcAft>
                <a:spcPts val="0"/>
              </a:spcAft>
              <a:buClr>
                <a:schemeClr val="dk1"/>
              </a:buClr>
              <a:buSzPts val="1400"/>
              <a:buFont typeface="Red Hat Display"/>
              <a:buAutoNum type="arabicParenR"/>
            </a:pPr>
            <a:r>
              <a:rPr lang="en" sz="1400">
                <a:solidFill>
                  <a:schemeClr val="dk1"/>
                </a:solidFill>
                <a:latin typeface="Red Hat Display"/>
                <a:ea typeface="Red Hat Display"/>
                <a:cs typeface="Red Hat Display"/>
                <a:sym typeface="Red Hat Display"/>
              </a:rPr>
              <a:t>Ingress (*.apps) throughput is limited to a single node</a:t>
            </a:r>
            <a:endParaRPr sz="1400">
              <a:solidFill>
                <a:schemeClr val="dk1"/>
              </a:solidFill>
              <a:latin typeface="Red Hat Display"/>
              <a:ea typeface="Red Hat Display"/>
              <a:cs typeface="Red Hat Display"/>
              <a:sym typeface="Red Hat Display"/>
            </a:endParaRPr>
          </a:p>
          <a:p>
            <a:pPr indent="-254000" lvl="0" marL="342900" rtl="0" algn="l">
              <a:lnSpc>
                <a:spcPct val="130000"/>
              </a:lnSpc>
              <a:spcBef>
                <a:spcPts val="0"/>
              </a:spcBef>
              <a:spcAft>
                <a:spcPts val="0"/>
              </a:spcAft>
              <a:buClr>
                <a:schemeClr val="dk1"/>
              </a:buClr>
              <a:buSzPts val="1400"/>
              <a:buFont typeface="Red Hat Display"/>
              <a:buAutoNum type="arabicParenR"/>
            </a:pPr>
            <a:r>
              <a:rPr lang="en" sz="1400">
                <a:solidFill>
                  <a:schemeClr val="dk1"/>
                </a:solidFill>
                <a:latin typeface="Red Hat Display"/>
                <a:ea typeface="Red Hat Display"/>
                <a:cs typeface="Red Hat Display"/>
                <a:sym typeface="Red Hat Display"/>
              </a:rPr>
              <a:t>Keepalived failover will result in disconnected sessions, e.g. </a:t>
            </a:r>
            <a:r>
              <a:rPr lang="en" sz="1400">
                <a:solidFill>
                  <a:schemeClr val="dk1"/>
                </a:solidFill>
                <a:latin typeface="Consolas"/>
                <a:ea typeface="Consolas"/>
                <a:cs typeface="Consolas"/>
                <a:sym typeface="Consolas"/>
              </a:rPr>
              <a:t>oc logs -f &lt;pod&gt;</a:t>
            </a:r>
            <a:r>
              <a:rPr lang="en" sz="1400">
                <a:solidFill>
                  <a:schemeClr val="dk1"/>
                </a:solidFill>
                <a:latin typeface="Red Hat Display"/>
                <a:ea typeface="Red Hat Display"/>
                <a:cs typeface="Red Hat Display"/>
                <a:sym typeface="Red Hat Display"/>
              </a:rPr>
              <a:t> will terminate</a:t>
            </a:r>
            <a:endParaRPr sz="1400">
              <a:solidFill>
                <a:schemeClr val="dk1"/>
              </a:solidFill>
              <a:latin typeface="Red Hat Display"/>
              <a:ea typeface="Red Hat Display"/>
              <a:cs typeface="Red Hat Display"/>
              <a:sym typeface="Red Hat Display"/>
            </a:endParaRPr>
          </a:p>
          <a:p>
            <a:pPr indent="-254000" lvl="1" marL="685800" rtl="0" algn="l">
              <a:lnSpc>
                <a:spcPct val="130000"/>
              </a:lnSpc>
              <a:spcBef>
                <a:spcPts val="0"/>
              </a:spcBef>
              <a:spcAft>
                <a:spcPts val="0"/>
              </a:spcAft>
              <a:buClr>
                <a:schemeClr val="dk1"/>
              </a:buClr>
              <a:buSzPts val="1400"/>
              <a:buFont typeface="Red Hat Display"/>
              <a:buAutoNum type="alphaLcParenR"/>
            </a:pPr>
            <a:r>
              <a:rPr lang="en" sz="1400">
                <a:solidFill>
                  <a:schemeClr val="dk1"/>
                </a:solidFill>
                <a:latin typeface="Red Hat Display"/>
                <a:ea typeface="Red Hat Display"/>
                <a:cs typeface="Red Hat Display"/>
                <a:sym typeface="Red Hat Display"/>
              </a:rPr>
              <a:t>Failover may take several seconds</a:t>
            </a:r>
            <a:endParaRPr sz="1400">
              <a:solidFill>
                <a:schemeClr val="dk1"/>
              </a:solidFill>
              <a:latin typeface="Red Hat Display"/>
              <a:ea typeface="Red Hat Display"/>
              <a:cs typeface="Red Hat Display"/>
              <a:sym typeface="Red Hat Display"/>
            </a:endParaRPr>
          </a:p>
          <a:p>
            <a:pPr indent="-254000" lvl="0" marL="342900" rtl="0" algn="l">
              <a:lnSpc>
                <a:spcPct val="130000"/>
              </a:lnSpc>
              <a:spcBef>
                <a:spcPts val="0"/>
              </a:spcBef>
              <a:spcAft>
                <a:spcPts val="0"/>
              </a:spcAft>
              <a:buClr>
                <a:schemeClr val="dk1"/>
              </a:buClr>
              <a:buSzPts val="1400"/>
              <a:buFont typeface="Red Hat Display"/>
              <a:buAutoNum type="arabicParenR"/>
            </a:pPr>
            <a:r>
              <a:rPr lang="en" sz="1400">
                <a:solidFill>
                  <a:schemeClr val="dk1"/>
                </a:solidFill>
                <a:latin typeface="Red Hat Display"/>
                <a:ea typeface="Red Hat Display"/>
                <a:cs typeface="Red Hat Display"/>
                <a:sym typeface="Red Hat Display"/>
              </a:rPr>
              <a:t>There cannot be more than 119 on-prem IPI cluster instances on the same L2 domain</a:t>
            </a:r>
            <a:endParaRPr sz="1400">
              <a:solidFill>
                <a:schemeClr val="dk1"/>
              </a:solidFill>
              <a:latin typeface="Red Hat Display"/>
              <a:ea typeface="Red Hat Display"/>
              <a:cs typeface="Red Hat Display"/>
              <a:sym typeface="Red Hat Display"/>
            </a:endParaRPr>
          </a:p>
          <a:p>
            <a:pPr indent="-254000" lvl="1" marL="685800" rtl="0" algn="l">
              <a:lnSpc>
                <a:spcPct val="130000"/>
              </a:lnSpc>
              <a:spcBef>
                <a:spcPts val="0"/>
              </a:spcBef>
              <a:spcAft>
                <a:spcPts val="0"/>
              </a:spcAft>
              <a:buClr>
                <a:schemeClr val="dk1"/>
              </a:buClr>
              <a:buSzPts val="1400"/>
              <a:buFont typeface="Red Hat Display"/>
              <a:buAutoNum type="alphaLcParenR"/>
            </a:pPr>
            <a:r>
              <a:rPr lang="en" sz="1400">
                <a:solidFill>
                  <a:schemeClr val="dk1"/>
                </a:solidFill>
                <a:latin typeface="Red Hat Display"/>
                <a:ea typeface="Red Hat Display"/>
                <a:cs typeface="Red Hat Display"/>
                <a:sym typeface="Red Hat Display"/>
              </a:rPr>
              <a:t>Each cluster uses two VRRP IDs (API, ingress)</a:t>
            </a:r>
            <a:endParaRPr sz="1400">
              <a:solidFill>
                <a:schemeClr val="dk1"/>
              </a:solidFill>
              <a:latin typeface="Red Hat Display"/>
              <a:ea typeface="Red Hat Display"/>
              <a:cs typeface="Red Hat Display"/>
              <a:sym typeface="Red Hat Display"/>
            </a:endParaRPr>
          </a:p>
          <a:p>
            <a:pPr indent="-254000" lvl="1" marL="685800" rtl="0" algn="l">
              <a:lnSpc>
                <a:spcPct val="130000"/>
              </a:lnSpc>
              <a:spcBef>
                <a:spcPts val="0"/>
              </a:spcBef>
              <a:spcAft>
                <a:spcPts val="0"/>
              </a:spcAft>
              <a:buClr>
                <a:schemeClr val="dk1"/>
              </a:buClr>
              <a:buSzPts val="1400"/>
              <a:buFont typeface="Red Hat Display"/>
              <a:buAutoNum type="alphaLcParenR"/>
            </a:pPr>
            <a:r>
              <a:rPr lang="en" sz="1400">
                <a:solidFill>
                  <a:schemeClr val="dk1"/>
                </a:solidFill>
                <a:latin typeface="Red Hat Display"/>
                <a:ea typeface="Red Hat Display"/>
                <a:cs typeface="Red Hat Display"/>
                <a:sym typeface="Red Hat Display"/>
              </a:rPr>
              <a:t>The function used to generate router IDs returns values of 1-239</a:t>
            </a:r>
            <a:endParaRPr sz="1400">
              <a:solidFill>
                <a:schemeClr val="dk1"/>
              </a:solidFill>
              <a:latin typeface="Red Hat Display"/>
              <a:ea typeface="Red Hat Display"/>
              <a:cs typeface="Red Hat Display"/>
              <a:sym typeface="Red Hat Display"/>
            </a:endParaRPr>
          </a:p>
          <a:p>
            <a:pPr indent="-254000" lvl="1" marL="685800" rtl="0" algn="l">
              <a:lnSpc>
                <a:spcPct val="130000"/>
              </a:lnSpc>
              <a:spcBef>
                <a:spcPts val="0"/>
              </a:spcBef>
              <a:spcAft>
                <a:spcPts val="0"/>
              </a:spcAft>
              <a:buClr>
                <a:schemeClr val="dk1"/>
              </a:buClr>
              <a:buSzPts val="1400"/>
              <a:buFont typeface="Red Hat Display"/>
              <a:buAutoNum type="alphaLcParenR"/>
            </a:pPr>
            <a:r>
              <a:rPr lang="en" sz="1400">
                <a:solidFill>
                  <a:schemeClr val="dk1"/>
                </a:solidFill>
                <a:latin typeface="Red Hat Display"/>
                <a:ea typeface="Red Hat Display"/>
                <a:cs typeface="Red Hat Display"/>
                <a:sym typeface="Red Hat Display"/>
              </a:rPr>
              <a:t>There is no collision detection between clusters for the VRRP ID</a:t>
            </a:r>
            <a:endParaRPr sz="1400">
              <a:solidFill>
                <a:schemeClr val="dk1"/>
              </a:solidFill>
              <a:latin typeface="Red Hat Display"/>
              <a:ea typeface="Red Hat Display"/>
              <a:cs typeface="Red Hat Display"/>
              <a:sym typeface="Red Hat Display"/>
            </a:endParaRPr>
          </a:p>
          <a:p>
            <a:pPr indent="-254000" lvl="1" marL="685800" rtl="0" algn="l">
              <a:lnSpc>
                <a:spcPct val="130000"/>
              </a:lnSpc>
              <a:spcBef>
                <a:spcPts val="0"/>
              </a:spcBef>
              <a:spcAft>
                <a:spcPts val="0"/>
              </a:spcAft>
              <a:buClr>
                <a:schemeClr val="dk1"/>
              </a:buClr>
              <a:buSzPts val="1400"/>
              <a:buFont typeface="Red Hat Display"/>
              <a:buAutoNum type="alphaLcParenR"/>
            </a:pPr>
            <a:r>
              <a:rPr lang="en" sz="1400">
                <a:solidFill>
                  <a:schemeClr val="dk1"/>
                </a:solidFill>
                <a:latin typeface="Red Hat Display"/>
                <a:ea typeface="Red Hat Display"/>
                <a:cs typeface="Red Hat Display"/>
                <a:sym typeface="Red Hat Display"/>
              </a:rPr>
              <a:t>The chance of collision goes up as additional clusters are deployed</a:t>
            </a:r>
            <a:endParaRPr sz="1400">
              <a:solidFill>
                <a:schemeClr val="dk1"/>
              </a:solidFill>
              <a:latin typeface="Red Hat Display"/>
              <a:ea typeface="Red Hat Display"/>
              <a:cs typeface="Red Hat Display"/>
              <a:sym typeface="Red Hat Display"/>
            </a:endParaRPr>
          </a:p>
          <a:p>
            <a:pPr indent="0" lvl="0" marL="685800" rtl="0" algn="l">
              <a:lnSpc>
                <a:spcPct val="130000"/>
              </a:lnSpc>
              <a:spcBef>
                <a:spcPts val="0"/>
              </a:spcBef>
              <a:spcAft>
                <a:spcPts val="0"/>
              </a:spcAft>
              <a:buNone/>
            </a:pPr>
            <a:r>
              <a:t/>
            </a:r>
            <a:endParaRPr sz="1400">
              <a:solidFill>
                <a:schemeClr val="dk1"/>
              </a:solidFill>
              <a:latin typeface="Red Hat Display"/>
              <a:ea typeface="Red Hat Display"/>
              <a:cs typeface="Red Hat Display"/>
              <a:sym typeface="Red Hat Displ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3" name="Shape 1853"/>
        <p:cNvGrpSpPr/>
        <p:nvPr/>
      </p:nvGrpSpPr>
      <p:grpSpPr>
        <a:xfrm>
          <a:off x="0" y="0"/>
          <a:ext cx="0" cy="0"/>
          <a:chOff x="0" y="0"/>
          <a:chExt cx="0" cy="0"/>
        </a:xfrm>
      </p:grpSpPr>
      <p:sp>
        <p:nvSpPr>
          <p:cNvPr id="1854" name="Google Shape;1854;p15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55" name="Google Shape;1855;p154"/>
          <p:cNvSpPr txBox="1"/>
          <p:nvPr/>
        </p:nvSpPr>
        <p:spPr>
          <a:xfrm>
            <a:off x="335831" y="41588"/>
            <a:ext cx="7074000" cy="612300"/>
          </a:xfrm>
          <a:prstGeom prst="rect">
            <a:avLst/>
          </a:prstGeom>
          <a:noFill/>
          <a:ln>
            <a:noFill/>
          </a:ln>
        </p:spPr>
        <p:txBody>
          <a:bodyPr anchorCtr="0" anchor="ctr" bIns="68575" lIns="329175" spcFirstLastPara="1" rIns="68575" wrap="square" tIns="68575">
            <a:noAutofit/>
          </a:bodyPr>
          <a:lstStyle/>
          <a:p>
            <a:pPr indent="0" lvl="0" marL="0" rtl="0" algn="l">
              <a:spcBef>
                <a:spcPts val="0"/>
              </a:spcBef>
              <a:spcAft>
                <a:spcPts val="0"/>
              </a:spcAft>
              <a:buNone/>
            </a:pPr>
            <a:r>
              <a:rPr lang="en" sz="2700">
                <a:latin typeface="Red Hat Display Medium"/>
                <a:ea typeface="Red Hat Display Medium"/>
                <a:cs typeface="Red Hat Display Medium"/>
                <a:sym typeface="Red Hat Display Medium"/>
              </a:rPr>
              <a:t>Alternatives</a:t>
            </a:r>
            <a:endParaRPr sz="2700">
              <a:latin typeface="Red Hat Display Medium"/>
              <a:ea typeface="Red Hat Display Medium"/>
              <a:cs typeface="Red Hat Display Medium"/>
              <a:sym typeface="Red Hat Display Medium"/>
            </a:endParaRPr>
          </a:p>
        </p:txBody>
      </p:sp>
      <p:sp>
        <p:nvSpPr>
          <p:cNvPr id="1856" name="Google Shape;1856;p154"/>
          <p:cNvSpPr txBox="1"/>
          <p:nvPr/>
        </p:nvSpPr>
        <p:spPr>
          <a:xfrm>
            <a:off x="378050" y="826800"/>
            <a:ext cx="8230800" cy="3800100"/>
          </a:xfrm>
          <a:prstGeom prst="rect">
            <a:avLst/>
          </a:prstGeom>
          <a:noFill/>
          <a:ln>
            <a:noFill/>
          </a:ln>
        </p:spPr>
        <p:txBody>
          <a:bodyPr anchorCtr="0" anchor="t" bIns="68575" lIns="68575" spcFirstLastPara="1" rIns="68575" wrap="square" tIns="68575">
            <a:noAutofit/>
          </a:bodyPr>
          <a:lstStyle/>
          <a:p>
            <a:pPr indent="0" lvl="0" marL="0" rtl="0" algn="l">
              <a:lnSpc>
                <a:spcPct val="130000"/>
              </a:lnSpc>
              <a:spcBef>
                <a:spcPts val="0"/>
              </a:spcBef>
              <a:spcAft>
                <a:spcPts val="0"/>
              </a:spcAft>
              <a:buNone/>
            </a:pPr>
            <a:r>
              <a:rPr lang="en" sz="1400">
                <a:solidFill>
                  <a:schemeClr val="dk1"/>
                </a:solidFill>
                <a:latin typeface="Red Hat Display"/>
                <a:ea typeface="Red Hat Display"/>
                <a:cs typeface="Red Hat Display"/>
                <a:sym typeface="Red Hat Display"/>
              </a:rPr>
              <a:t>“I don’t like this,” “I can’t use this,” and/or “this does not meet my needs”.  What other options are there?</a:t>
            </a:r>
            <a:endParaRPr sz="1400">
              <a:solidFill>
                <a:schemeClr val="dk1"/>
              </a:solidFill>
              <a:latin typeface="Red Hat Display"/>
              <a:ea typeface="Red Hat Display"/>
              <a:cs typeface="Red Hat Display"/>
              <a:sym typeface="Red Hat Display"/>
            </a:endParaRPr>
          </a:p>
          <a:p>
            <a:pPr indent="-254000" lvl="0" marL="3429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Ingress</a:t>
            </a:r>
            <a:endParaRPr sz="1400">
              <a:solidFill>
                <a:schemeClr val="dk1"/>
              </a:solidFill>
              <a:latin typeface="Red Hat Display"/>
              <a:ea typeface="Red Hat Display"/>
              <a:cs typeface="Red Hat Display"/>
              <a:sym typeface="Red Hat Display"/>
            </a:endParaRPr>
          </a:p>
          <a:p>
            <a:pPr indent="-254000" lvl="1" marL="6858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3rd party partners, such as Haproxy , Nginx</a:t>
            </a:r>
            <a:r>
              <a:rPr lang="en">
                <a:solidFill>
                  <a:schemeClr val="dk1"/>
                </a:solidFill>
                <a:latin typeface="Red Hat Display"/>
                <a:ea typeface="Red Hat Display"/>
                <a:cs typeface="Red Hat Display"/>
                <a:sym typeface="Red Hat Display"/>
              </a:rPr>
              <a:t>, </a:t>
            </a:r>
            <a:r>
              <a:rPr lang="en" sz="1400">
                <a:solidFill>
                  <a:schemeClr val="dk1"/>
                </a:solidFill>
                <a:latin typeface="Red Hat Display"/>
                <a:ea typeface="Red Hat Display"/>
                <a:cs typeface="Red Hat Display"/>
                <a:sym typeface="Red Hat Display"/>
              </a:rPr>
              <a:t>F5 and Citrix, have certified Operators that are capable of replacing the Ingress solution as a day 2 operation</a:t>
            </a:r>
            <a:endParaRPr sz="1400">
              <a:solidFill>
                <a:schemeClr val="dk1"/>
              </a:solidFill>
              <a:latin typeface="Red Hat Display"/>
              <a:ea typeface="Red Hat Display"/>
              <a:cs typeface="Red Hat Display"/>
              <a:sym typeface="Red Hat Display"/>
            </a:endParaRPr>
          </a:p>
          <a:p>
            <a:pPr indent="-254000" lvl="0" marL="3429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API</a:t>
            </a:r>
            <a:endParaRPr sz="1400">
              <a:solidFill>
                <a:schemeClr val="dk1"/>
              </a:solidFill>
              <a:latin typeface="Red Hat Display"/>
              <a:ea typeface="Red Hat Display"/>
              <a:cs typeface="Red Hat Display"/>
              <a:sym typeface="Red Hat Display"/>
            </a:endParaRPr>
          </a:p>
          <a:p>
            <a:pPr indent="-254000" lvl="1" marL="6858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There is no supported way of replacing the API Keepalived + HAProxy configuration</a:t>
            </a:r>
            <a:endParaRPr sz="1400">
              <a:solidFill>
                <a:schemeClr val="dk1"/>
              </a:solidFill>
              <a:latin typeface="Red Hat Display"/>
              <a:ea typeface="Red Hat Display"/>
              <a:cs typeface="Red Hat Display"/>
              <a:sym typeface="Red Hat Display"/>
            </a:endParaRPr>
          </a:p>
          <a:p>
            <a:pPr indent="-254000" lvl="0" marL="3429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DNS</a:t>
            </a:r>
            <a:endParaRPr sz="1400">
              <a:solidFill>
                <a:schemeClr val="dk1"/>
              </a:solidFill>
              <a:latin typeface="Red Hat Display"/>
              <a:ea typeface="Red Hat Display"/>
              <a:cs typeface="Red Hat Display"/>
              <a:sym typeface="Red Hat Display"/>
            </a:endParaRPr>
          </a:p>
          <a:p>
            <a:pPr indent="-254000" lvl="1" marL="6858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There is no supported way of replacing DNS in this configuration</a:t>
            </a:r>
            <a:endParaRPr sz="1400">
              <a:solidFill>
                <a:schemeClr val="dk1"/>
              </a:solidFill>
              <a:latin typeface="Red Hat Display"/>
              <a:ea typeface="Red Hat Display"/>
              <a:cs typeface="Red Hat Display"/>
              <a:sym typeface="Red Hat Display"/>
            </a:endParaRPr>
          </a:p>
          <a:p>
            <a:pPr indent="-254000" lvl="0" marL="3429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DHCP</a:t>
            </a:r>
            <a:endParaRPr sz="1400">
              <a:solidFill>
                <a:schemeClr val="dk1"/>
              </a:solidFill>
              <a:latin typeface="Red Hat Display"/>
              <a:ea typeface="Red Hat Display"/>
              <a:cs typeface="Red Hat Display"/>
              <a:sym typeface="Red Hat Display"/>
            </a:endParaRPr>
          </a:p>
          <a:p>
            <a:pPr indent="-254000" lvl="1" marL="685800" rtl="0" algn="l">
              <a:lnSpc>
                <a:spcPct val="130000"/>
              </a:lnSpc>
              <a:spcBef>
                <a:spcPts val="0"/>
              </a:spcBef>
              <a:spcAft>
                <a:spcPts val="0"/>
              </a:spcAft>
              <a:buClr>
                <a:schemeClr val="dk1"/>
              </a:buClr>
              <a:buSzPts val="1400"/>
              <a:buFont typeface="Red Hat Display"/>
              <a:buChar char="○"/>
            </a:pPr>
            <a:r>
              <a:rPr lang="en" sz="1400" u="sng">
                <a:solidFill>
                  <a:schemeClr val="hlink"/>
                </a:solidFill>
                <a:latin typeface="Red Hat Display"/>
                <a:ea typeface="Red Hat Display"/>
                <a:cs typeface="Red Hat Display"/>
                <a:sym typeface="Red Hat Display"/>
                <a:hlinkClick r:id="rId3"/>
              </a:rPr>
              <a:t>DHCP is required for all IPI deployments</a:t>
            </a:r>
            <a:r>
              <a:rPr lang="en" sz="1400">
                <a:solidFill>
                  <a:schemeClr val="dk1"/>
                </a:solidFill>
                <a:latin typeface="Red Hat Display"/>
                <a:ea typeface="Red Hat Display"/>
                <a:cs typeface="Red Hat Display"/>
                <a:sym typeface="Red Hat Display"/>
              </a:rPr>
              <a:t>, there is no supported way of using static IPs with IPI</a:t>
            </a:r>
            <a:endParaRPr sz="1400">
              <a:solidFill>
                <a:schemeClr val="dk1"/>
              </a:solidFill>
              <a:latin typeface="Red Hat Display"/>
              <a:ea typeface="Red Hat Display"/>
              <a:cs typeface="Red Hat Display"/>
              <a:sym typeface="Red Hat Display"/>
            </a:endParaRPr>
          </a:p>
          <a:p>
            <a:pPr indent="0" lvl="0" marL="0" rtl="0" algn="l">
              <a:lnSpc>
                <a:spcPct val="130000"/>
              </a:lnSpc>
              <a:spcBef>
                <a:spcPts val="0"/>
              </a:spcBef>
              <a:spcAft>
                <a:spcPts val="0"/>
              </a:spcAft>
              <a:buNone/>
            </a:pPr>
            <a:r>
              <a:t/>
            </a:r>
            <a:endParaRPr sz="1400">
              <a:solidFill>
                <a:schemeClr val="dk1"/>
              </a:solidFill>
              <a:latin typeface="Red Hat Display"/>
              <a:ea typeface="Red Hat Display"/>
              <a:cs typeface="Red Hat Display"/>
              <a:sym typeface="Red Hat Display"/>
            </a:endParaRPr>
          </a:p>
          <a:p>
            <a:pPr indent="0" lvl="0" marL="0" rtl="0" algn="l">
              <a:lnSpc>
                <a:spcPct val="130000"/>
              </a:lnSpc>
              <a:spcBef>
                <a:spcPts val="0"/>
              </a:spcBef>
              <a:spcAft>
                <a:spcPts val="0"/>
              </a:spcAft>
              <a:buNone/>
            </a:pPr>
            <a:r>
              <a:rPr lang="en" sz="1400">
                <a:solidFill>
                  <a:schemeClr val="dk1"/>
                </a:solidFill>
                <a:latin typeface="Red Hat Display"/>
                <a:ea typeface="Red Hat Display"/>
                <a:cs typeface="Red Hat Display"/>
                <a:sym typeface="Red Hat Display"/>
              </a:rPr>
              <a:t>Remember that IPI is opinionated.  If the customer’s needs cannot be met by the IPI config, and it’s not an option to reconfigure within the scope of supported options, then UPI is the solution.  Machine API integration can be deployed as a day 2 operation for node scaling.</a:t>
            </a:r>
            <a:endParaRPr sz="1400">
              <a:solidFill>
                <a:schemeClr val="dk1"/>
              </a:solidFill>
              <a:latin typeface="Red Hat Display"/>
              <a:ea typeface="Red Hat Display"/>
              <a:cs typeface="Red Hat Display"/>
              <a:sym typeface="Red Hat Displa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0" name="Shape 1860"/>
        <p:cNvGrpSpPr/>
        <p:nvPr/>
      </p:nvGrpSpPr>
      <p:grpSpPr>
        <a:xfrm>
          <a:off x="0" y="0"/>
          <a:ext cx="0" cy="0"/>
          <a:chOff x="0" y="0"/>
          <a:chExt cx="0" cy="0"/>
        </a:xfrm>
      </p:grpSpPr>
      <p:sp>
        <p:nvSpPr>
          <p:cNvPr id="1861" name="Google Shape;1861;p15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62" name="Google Shape;1862;p155"/>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routes </a:t>
            </a:r>
            <a:endParaRPr/>
          </a:p>
          <a:p>
            <a:pPr indent="0" lvl="0" marL="0" rtl="0" algn="l">
              <a:spcBef>
                <a:spcPts val="0"/>
              </a:spcBef>
              <a:spcAft>
                <a:spcPts val="0"/>
              </a:spcAft>
              <a:buNone/>
            </a:pPr>
            <a:r>
              <a:rPr lang="en"/>
              <a:t>and</a:t>
            </a:r>
            <a:endParaRPr/>
          </a:p>
          <a:p>
            <a:pPr indent="0" lvl="0" marL="0" rtl="0" algn="l">
              <a:spcBef>
                <a:spcPts val="0"/>
              </a:spcBef>
              <a:spcAft>
                <a:spcPts val="0"/>
              </a:spcAft>
              <a:buNone/>
            </a:pPr>
            <a:r>
              <a:rPr lang="en"/>
              <a:t>ingress</a:t>
            </a:r>
            <a:endParaRPr/>
          </a:p>
        </p:txBody>
      </p:sp>
      <p:sp>
        <p:nvSpPr>
          <p:cNvPr id="1863" name="Google Shape;1863;p155"/>
          <p:cNvSpPr txBox="1"/>
          <p:nvPr>
            <p:ph idx="1" type="subTitle"/>
          </p:nvPr>
        </p:nvSpPr>
        <p:spPr>
          <a:xfrm>
            <a:off x="6938588" y="1307790"/>
            <a:ext cx="1593300" cy="24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traffic enters the cluster</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7" name="Shape 1867"/>
        <p:cNvGrpSpPr/>
        <p:nvPr/>
      </p:nvGrpSpPr>
      <p:grpSpPr>
        <a:xfrm>
          <a:off x="0" y="0"/>
          <a:ext cx="0" cy="0"/>
          <a:chOff x="0" y="0"/>
          <a:chExt cx="0" cy="0"/>
        </a:xfrm>
      </p:grpSpPr>
      <p:sp>
        <p:nvSpPr>
          <p:cNvPr id="1868" name="Google Shape;1868;p15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000000"/>
                </a:solidFill>
              </a:rPr>
              <a:t>‹#›</a:t>
            </a:fld>
            <a:endParaRPr>
              <a:solidFill>
                <a:srgbClr val="000000"/>
              </a:solidFill>
            </a:endParaRPr>
          </a:p>
        </p:txBody>
      </p:sp>
      <p:sp>
        <p:nvSpPr>
          <p:cNvPr id="1869" name="Google Shape;1869;p156"/>
          <p:cNvSpPr txBox="1"/>
          <p:nvPr>
            <p:ph type="title"/>
          </p:nvPr>
        </p:nvSpPr>
        <p:spPr>
          <a:xfrm>
            <a:off x="1314450" y="709500"/>
            <a:ext cx="6515100" cy="72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Route </a:t>
            </a:r>
            <a:r>
              <a:rPr lang="en"/>
              <a:t>distribution</a:t>
            </a:r>
            <a:r>
              <a:rPr lang="en"/>
              <a:t> (CVR)</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1870" name="Google Shape;1870;p15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NETWORKING | </a:t>
            </a:r>
            <a:r>
              <a:rPr lang="en">
                <a:solidFill>
                  <a:schemeClr val="dk1"/>
                </a:solidFill>
              </a:rPr>
              <a:t>Routes and Ingress</a:t>
            </a:r>
            <a:endParaRPr/>
          </a:p>
        </p:txBody>
      </p:sp>
      <p:pic>
        <p:nvPicPr>
          <p:cNvPr id="1871" name="Google Shape;1871;p156"/>
          <p:cNvPicPr preferRelativeResize="0"/>
          <p:nvPr/>
        </p:nvPicPr>
        <p:blipFill>
          <a:blip r:embed="rId3">
            <a:alphaModFix/>
          </a:blip>
          <a:stretch>
            <a:fillRect/>
          </a:stretch>
        </p:blipFill>
        <p:spPr>
          <a:xfrm>
            <a:off x="1391881" y="1131675"/>
            <a:ext cx="6230134" cy="34034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5" name="Shape 1875"/>
        <p:cNvGrpSpPr/>
        <p:nvPr/>
      </p:nvGrpSpPr>
      <p:grpSpPr>
        <a:xfrm>
          <a:off x="0" y="0"/>
          <a:ext cx="0" cy="0"/>
          <a:chOff x="0" y="0"/>
          <a:chExt cx="0" cy="0"/>
        </a:xfrm>
      </p:grpSpPr>
      <p:sp>
        <p:nvSpPr>
          <p:cNvPr id="1876" name="Google Shape;1876;p15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000000"/>
                </a:solidFill>
              </a:rPr>
              <a:t>‹#›</a:t>
            </a:fld>
            <a:endParaRPr>
              <a:solidFill>
                <a:srgbClr val="000000"/>
              </a:solidFill>
            </a:endParaRPr>
          </a:p>
        </p:txBody>
      </p:sp>
      <p:sp>
        <p:nvSpPr>
          <p:cNvPr id="1877" name="Google Shape;1877;p157"/>
          <p:cNvSpPr txBox="1"/>
          <p:nvPr>
            <p:ph type="title"/>
          </p:nvPr>
        </p:nvSpPr>
        <p:spPr>
          <a:xfrm>
            <a:off x="1314450" y="709500"/>
            <a:ext cx="6515100" cy="72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Route distribution (DVR)</a:t>
            </a:r>
            <a:endParaRPr/>
          </a:p>
        </p:txBody>
      </p:sp>
      <p:sp>
        <p:nvSpPr>
          <p:cNvPr id="1878" name="Google Shape;1878;p15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NETWORKING | </a:t>
            </a:r>
            <a:r>
              <a:rPr lang="en">
                <a:solidFill>
                  <a:schemeClr val="dk1"/>
                </a:solidFill>
              </a:rPr>
              <a:t>Routes and Ingress</a:t>
            </a:r>
            <a:endParaRPr/>
          </a:p>
        </p:txBody>
      </p:sp>
      <p:pic>
        <p:nvPicPr>
          <p:cNvPr id="1879" name="Google Shape;1879;p157"/>
          <p:cNvPicPr preferRelativeResize="0"/>
          <p:nvPr/>
        </p:nvPicPr>
        <p:blipFill>
          <a:blip r:embed="rId3">
            <a:alphaModFix/>
          </a:blip>
          <a:stretch>
            <a:fillRect/>
          </a:stretch>
        </p:blipFill>
        <p:spPr>
          <a:xfrm>
            <a:off x="1153431" y="1138125"/>
            <a:ext cx="6888277" cy="34034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3" name="Shape 1883"/>
        <p:cNvGrpSpPr/>
        <p:nvPr/>
      </p:nvGrpSpPr>
      <p:grpSpPr>
        <a:xfrm>
          <a:off x="0" y="0"/>
          <a:ext cx="0" cy="0"/>
          <a:chOff x="0" y="0"/>
          <a:chExt cx="0" cy="0"/>
        </a:xfrm>
      </p:grpSpPr>
      <p:sp>
        <p:nvSpPr>
          <p:cNvPr id="1884" name="Google Shape;1884;p15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000000"/>
                </a:solidFill>
              </a:rPr>
              <a:t>‹#›</a:t>
            </a:fld>
            <a:endParaRPr>
              <a:solidFill>
                <a:srgbClr val="000000"/>
              </a:solidFill>
            </a:endParaRPr>
          </a:p>
        </p:txBody>
      </p:sp>
      <p:sp>
        <p:nvSpPr>
          <p:cNvPr id="1885" name="Google Shape;1885;p158"/>
          <p:cNvSpPr txBox="1"/>
          <p:nvPr>
            <p:ph type="title"/>
          </p:nvPr>
        </p:nvSpPr>
        <p:spPr>
          <a:xfrm>
            <a:off x="1314450" y="709500"/>
            <a:ext cx="6515100" cy="72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Routing and Load Balancing</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1886" name="Google Shape;1886;p15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NETWORKING | </a:t>
            </a:r>
            <a:r>
              <a:rPr lang="en">
                <a:solidFill>
                  <a:schemeClr val="dk1"/>
                </a:solidFill>
              </a:rPr>
              <a:t>Routes and Ingress</a:t>
            </a:r>
            <a:endParaRPr/>
          </a:p>
        </p:txBody>
      </p:sp>
      <p:sp>
        <p:nvSpPr>
          <p:cNvPr id="1887" name="Google Shape;1887;p158"/>
          <p:cNvSpPr txBox="1"/>
          <p:nvPr>
            <p:ph idx="4294967295" type="body"/>
          </p:nvPr>
        </p:nvSpPr>
        <p:spPr>
          <a:xfrm>
            <a:off x="826700" y="1233775"/>
            <a:ext cx="4394700" cy="3290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Pluggable routing architecture</a:t>
            </a:r>
            <a:endParaRPr/>
          </a:p>
          <a:p>
            <a:pPr indent="-317500" lvl="1" marL="914400" rtl="0" algn="l">
              <a:spcBef>
                <a:spcPts val="0"/>
              </a:spcBef>
              <a:spcAft>
                <a:spcPts val="0"/>
              </a:spcAft>
              <a:buSzPts val="1400"/>
              <a:buChar char="○"/>
            </a:pPr>
            <a:r>
              <a:rPr lang="en"/>
              <a:t>HAProxy Router</a:t>
            </a:r>
            <a:endParaRPr/>
          </a:p>
          <a:p>
            <a:pPr indent="-317500" lvl="1" marL="914400" rtl="0" algn="l">
              <a:spcBef>
                <a:spcPts val="0"/>
              </a:spcBef>
              <a:spcAft>
                <a:spcPts val="0"/>
              </a:spcAft>
              <a:buSzPts val="1400"/>
              <a:buChar char="○"/>
            </a:pPr>
            <a:r>
              <a:rPr lang="en"/>
              <a:t>F5 Router</a:t>
            </a:r>
            <a:endParaRPr/>
          </a:p>
          <a:p>
            <a:pPr indent="-342900" lvl="0" marL="457200" rtl="0" algn="l">
              <a:spcBef>
                <a:spcPts val="1000"/>
              </a:spcBef>
              <a:spcAft>
                <a:spcPts val="0"/>
              </a:spcAft>
              <a:buSzPts val="1800"/>
              <a:buChar char="●"/>
            </a:pPr>
            <a:r>
              <a:rPr lang="en"/>
              <a:t>Multiple-routers with traffic sharding</a:t>
            </a:r>
            <a:endParaRPr/>
          </a:p>
          <a:p>
            <a:pPr indent="-342900" lvl="0" marL="457200" rtl="0" algn="l">
              <a:spcBef>
                <a:spcPts val="1600"/>
              </a:spcBef>
              <a:spcAft>
                <a:spcPts val="0"/>
              </a:spcAft>
              <a:buSzPts val="1800"/>
              <a:buChar char="●"/>
            </a:pPr>
            <a:r>
              <a:rPr lang="en"/>
              <a:t>Router supported protocols</a:t>
            </a:r>
            <a:endParaRPr/>
          </a:p>
          <a:p>
            <a:pPr indent="-317500" lvl="1" marL="914400" rtl="0" algn="l">
              <a:spcBef>
                <a:spcPts val="0"/>
              </a:spcBef>
              <a:spcAft>
                <a:spcPts val="0"/>
              </a:spcAft>
              <a:buSzPts val="1400"/>
              <a:buChar char="○"/>
            </a:pPr>
            <a:r>
              <a:rPr lang="en"/>
              <a:t>HTTP/HTTPS</a:t>
            </a:r>
            <a:endParaRPr/>
          </a:p>
          <a:p>
            <a:pPr indent="-317500" lvl="1" marL="914400" rtl="0" algn="l">
              <a:spcBef>
                <a:spcPts val="0"/>
              </a:spcBef>
              <a:spcAft>
                <a:spcPts val="0"/>
              </a:spcAft>
              <a:buSzPts val="1400"/>
              <a:buChar char="○"/>
            </a:pPr>
            <a:r>
              <a:rPr lang="en"/>
              <a:t>WebSockets</a:t>
            </a:r>
            <a:endParaRPr/>
          </a:p>
          <a:p>
            <a:pPr indent="-317500" lvl="1" marL="914400" rtl="0" algn="l">
              <a:spcBef>
                <a:spcPts val="0"/>
              </a:spcBef>
              <a:spcAft>
                <a:spcPts val="0"/>
              </a:spcAft>
              <a:buSzPts val="1400"/>
              <a:buChar char="○"/>
            </a:pPr>
            <a:r>
              <a:rPr lang="en"/>
              <a:t>TLS with SNI</a:t>
            </a:r>
            <a:endParaRPr/>
          </a:p>
          <a:p>
            <a:pPr indent="-342900" lvl="0" marL="457200" rtl="0" algn="l">
              <a:spcBef>
                <a:spcPts val="1000"/>
              </a:spcBef>
              <a:spcAft>
                <a:spcPts val="0"/>
              </a:spcAft>
              <a:buSzPts val="1800"/>
              <a:buChar char="●"/>
            </a:pPr>
            <a:r>
              <a:rPr lang="en"/>
              <a:t>Non-standard ports via cloud load-balancers, external IP, and NodePort</a:t>
            </a:r>
            <a:endParaRPr/>
          </a:p>
          <a:p>
            <a:pPr indent="0" lvl="0" marL="0" rtl="0" algn="l">
              <a:spcBef>
                <a:spcPts val="1600"/>
              </a:spcBef>
              <a:spcAft>
                <a:spcPts val="1600"/>
              </a:spcAft>
              <a:buNone/>
            </a:pPr>
            <a:r>
              <a:t/>
            </a:r>
            <a:endParaRPr/>
          </a:p>
        </p:txBody>
      </p:sp>
      <p:pic>
        <p:nvPicPr>
          <p:cNvPr id="1888" name="Google Shape;1888;p158"/>
          <p:cNvPicPr preferRelativeResize="0"/>
          <p:nvPr/>
        </p:nvPicPr>
        <p:blipFill>
          <a:blip r:embed="rId3">
            <a:alphaModFix/>
          </a:blip>
          <a:stretch>
            <a:fillRect/>
          </a:stretch>
        </p:blipFill>
        <p:spPr>
          <a:xfrm>
            <a:off x="7343780" y="3062900"/>
            <a:ext cx="662326" cy="657100"/>
          </a:xfrm>
          <a:prstGeom prst="rect">
            <a:avLst/>
          </a:prstGeom>
          <a:noFill/>
          <a:ln>
            <a:noFill/>
          </a:ln>
        </p:spPr>
      </p:pic>
      <p:pic>
        <p:nvPicPr>
          <p:cNvPr id="1889" name="Google Shape;1889;p158"/>
          <p:cNvPicPr preferRelativeResize="0"/>
          <p:nvPr/>
        </p:nvPicPr>
        <p:blipFill>
          <a:blip r:embed="rId3">
            <a:alphaModFix/>
          </a:blip>
          <a:stretch>
            <a:fillRect/>
          </a:stretch>
        </p:blipFill>
        <p:spPr>
          <a:xfrm>
            <a:off x="6463505" y="3062900"/>
            <a:ext cx="662326" cy="657100"/>
          </a:xfrm>
          <a:prstGeom prst="rect">
            <a:avLst/>
          </a:prstGeom>
          <a:noFill/>
          <a:ln>
            <a:noFill/>
          </a:ln>
        </p:spPr>
      </p:pic>
      <p:pic>
        <p:nvPicPr>
          <p:cNvPr id="1890" name="Google Shape;1890;p158"/>
          <p:cNvPicPr preferRelativeResize="0"/>
          <p:nvPr/>
        </p:nvPicPr>
        <p:blipFill>
          <a:blip r:embed="rId3">
            <a:alphaModFix/>
          </a:blip>
          <a:stretch>
            <a:fillRect/>
          </a:stretch>
        </p:blipFill>
        <p:spPr>
          <a:xfrm>
            <a:off x="5583231" y="3062900"/>
            <a:ext cx="662326" cy="657100"/>
          </a:xfrm>
          <a:prstGeom prst="rect">
            <a:avLst/>
          </a:prstGeom>
          <a:noFill/>
          <a:ln>
            <a:noFill/>
          </a:ln>
        </p:spPr>
      </p:pic>
      <p:pic>
        <p:nvPicPr>
          <p:cNvPr id="1891" name="Google Shape;1891;p158"/>
          <p:cNvPicPr preferRelativeResize="0"/>
          <p:nvPr/>
        </p:nvPicPr>
        <p:blipFill>
          <a:blip r:embed="rId4">
            <a:alphaModFix/>
          </a:blip>
          <a:stretch>
            <a:fillRect/>
          </a:stretch>
        </p:blipFill>
        <p:spPr>
          <a:xfrm>
            <a:off x="6272275" y="1852848"/>
            <a:ext cx="1049875" cy="499059"/>
          </a:xfrm>
          <a:prstGeom prst="rect">
            <a:avLst/>
          </a:prstGeom>
          <a:noFill/>
          <a:ln>
            <a:noFill/>
          </a:ln>
        </p:spPr>
      </p:pic>
      <p:cxnSp>
        <p:nvCxnSpPr>
          <p:cNvPr id="1892" name="Google Shape;1892;p158"/>
          <p:cNvCxnSpPr>
            <a:stCxn id="1891" idx="2"/>
            <a:endCxn id="1890" idx="0"/>
          </p:cNvCxnSpPr>
          <p:nvPr/>
        </p:nvCxnSpPr>
        <p:spPr>
          <a:xfrm rot="5400000">
            <a:off x="6000262" y="2265957"/>
            <a:ext cx="711000" cy="882900"/>
          </a:xfrm>
          <a:prstGeom prst="bentConnector3">
            <a:avLst>
              <a:gd fmla="val 49999" name="adj1"/>
            </a:avLst>
          </a:prstGeom>
          <a:noFill/>
          <a:ln cap="flat" cmpd="sng" w="9525">
            <a:solidFill>
              <a:schemeClr val="dk2"/>
            </a:solidFill>
            <a:prstDash val="solid"/>
            <a:round/>
            <a:headEnd len="med" w="med" type="none"/>
            <a:tailEnd len="med" w="med" type="none"/>
          </a:ln>
        </p:spPr>
      </p:cxnSp>
      <p:cxnSp>
        <p:nvCxnSpPr>
          <p:cNvPr id="1893" name="Google Shape;1893;p158"/>
          <p:cNvCxnSpPr>
            <a:stCxn id="1891" idx="2"/>
            <a:endCxn id="1888" idx="0"/>
          </p:cNvCxnSpPr>
          <p:nvPr/>
        </p:nvCxnSpPr>
        <p:spPr>
          <a:xfrm flipH="1" rot="-5400000">
            <a:off x="6880612" y="2268507"/>
            <a:ext cx="711000" cy="877800"/>
          </a:xfrm>
          <a:prstGeom prst="bentConnector3">
            <a:avLst>
              <a:gd fmla="val 49999" name="adj1"/>
            </a:avLst>
          </a:prstGeom>
          <a:noFill/>
          <a:ln cap="flat" cmpd="sng" w="9525">
            <a:solidFill>
              <a:schemeClr val="dk2"/>
            </a:solidFill>
            <a:prstDash val="solid"/>
            <a:round/>
            <a:headEnd len="med" w="med" type="none"/>
            <a:tailEnd len="med" w="med" type="none"/>
          </a:ln>
        </p:spPr>
      </p:cxnSp>
      <p:cxnSp>
        <p:nvCxnSpPr>
          <p:cNvPr id="1894" name="Google Shape;1894;p158"/>
          <p:cNvCxnSpPr>
            <a:stCxn id="1891" idx="2"/>
            <a:endCxn id="1889" idx="0"/>
          </p:cNvCxnSpPr>
          <p:nvPr/>
        </p:nvCxnSpPr>
        <p:spPr>
          <a:xfrm flipH="1">
            <a:off x="6794812" y="2351907"/>
            <a:ext cx="2400" cy="711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8" name="Shape 1898"/>
        <p:cNvGrpSpPr/>
        <p:nvPr/>
      </p:nvGrpSpPr>
      <p:grpSpPr>
        <a:xfrm>
          <a:off x="0" y="0"/>
          <a:ext cx="0" cy="0"/>
          <a:chOff x="0" y="0"/>
          <a:chExt cx="0" cy="0"/>
        </a:xfrm>
      </p:grpSpPr>
      <p:sp>
        <p:nvSpPr>
          <p:cNvPr id="1899" name="Google Shape;1899;p15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NETWORKING | </a:t>
            </a:r>
            <a:r>
              <a:rPr lang="en">
                <a:solidFill>
                  <a:srgbClr val="000000"/>
                </a:solidFill>
              </a:rPr>
              <a:t>Routes and Ingress</a:t>
            </a:r>
            <a:endParaRPr>
              <a:solidFill>
                <a:srgbClr val="000000"/>
              </a:solidFill>
            </a:endParaRPr>
          </a:p>
        </p:txBody>
      </p:sp>
      <p:sp>
        <p:nvSpPr>
          <p:cNvPr id="1900" name="Google Shape;1900;p15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901" name="Google Shape;1901;p159"/>
          <p:cNvSpPr txBox="1"/>
          <p:nvPr>
            <p:ph type="title"/>
          </p:nvPr>
        </p:nvSpPr>
        <p:spPr>
          <a:xfrm>
            <a:off x="826650" y="713232"/>
            <a:ext cx="7490700" cy="106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Router-based deployment methodologies</a:t>
            </a:r>
            <a:endParaRPr/>
          </a:p>
        </p:txBody>
      </p:sp>
      <p:sp>
        <p:nvSpPr>
          <p:cNvPr id="1902" name="Google Shape;1902;p159"/>
          <p:cNvSpPr/>
          <p:nvPr/>
        </p:nvSpPr>
        <p:spPr>
          <a:xfrm>
            <a:off x="4229925" y="3048997"/>
            <a:ext cx="1471800" cy="288300"/>
          </a:xfrm>
          <a:prstGeom prst="rect">
            <a:avLst/>
          </a:prstGeom>
          <a:solidFill>
            <a:srgbClr val="00B9E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Proxima Nova"/>
                <a:ea typeface="Proxima Nova"/>
                <a:cs typeface="Proxima Nova"/>
                <a:sym typeface="Proxima Nova"/>
              </a:rPr>
              <a:t>SERVICE A</a:t>
            </a:r>
            <a:endParaRPr b="1" sz="800">
              <a:solidFill>
                <a:srgbClr val="FFFFFF"/>
              </a:solidFill>
              <a:latin typeface="Proxima Nova"/>
              <a:ea typeface="Proxima Nova"/>
              <a:cs typeface="Proxima Nova"/>
              <a:sym typeface="Proxima Nova"/>
            </a:endParaRPr>
          </a:p>
        </p:txBody>
      </p:sp>
      <p:sp>
        <p:nvSpPr>
          <p:cNvPr id="1903" name="Google Shape;1903;p159"/>
          <p:cNvSpPr/>
          <p:nvPr/>
        </p:nvSpPr>
        <p:spPr>
          <a:xfrm>
            <a:off x="4229925" y="3679404"/>
            <a:ext cx="626100" cy="577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 A</a:t>
            </a:r>
            <a:endParaRPr sz="700">
              <a:solidFill>
                <a:srgbClr val="FFFFFF"/>
              </a:solidFill>
              <a:latin typeface="Proxima Nova"/>
              <a:ea typeface="Proxima Nova"/>
              <a:cs typeface="Proxima Nova"/>
              <a:sym typeface="Proxima Nova"/>
            </a:endParaRPr>
          </a:p>
        </p:txBody>
      </p:sp>
      <p:sp>
        <p:nvSpPr>
          <p:cNvPr id="1904" name="Google Shape;1904;p159"/>
          <p:cNvSpPr/>
          <p:nvPr/>
        </p:nvSpPr>
        <p:spPr>
          <a:xfrm>
            <a:off x="5075625" y="3679404"/>
            <a:ext cx="626100" cy="577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 A</a:t>
            </a:r>
            <a:endParaRPr sz="700">
              <a:solidFill>
                <a:srgbClr val="FFFFFF"/>
              </a:solidFill>
              <a:latin typeface="Proxima Nova"/>
              <a:ea typeface="Proxima Nova"/>
              <a:cs typeface="Proxima Nova"/>
              <a:sym typeface="Proxima Nova"/>
            </a:endParaRPr>
          </a:p>
        </p:txBody>
      </p:sp>
      <p:cxnSp>
        <p:nvCxnSpPr>
          <p:cNvPr id="1905" name="Google Shape;1905;p159"/>
          <p:cNvCxnSpPr>
            <a:stCxn id="1902" idx="2"/>
            <a:endCxn id="1903" idx="0"/>
          </p:cNvCxnSpPr>
          <p:nvPr/>
        </p:nvCxnSpPr>
        <p:spPr>
          <a:xfrm rot="5400000">
            <a:off x="4583325" y="3296797"/>
            <a:ext cx="342000" cy="423000"/>
          </a:xfrm>
          <a:prstGeom prst="bentConnector3">
            <a:avLst>
              <a:gd fmla="val 50016" name="adj1"/>
            </a:avLst>
          </a:prstGeom>
          <a:noFill/>
          <a:ln cap="flat" cmpd="sng" w="9525">
            <a:solidFill>
              <a:schemeClr val="dk2"/>
            </a:solidFill>
            <a:prstDash val="solid"/>
            <a:round/>
            <a:headEnd len="med" w="med" type="none"/>
            <a:tailEnd len="med" w="med" type="triangle"/>
          </a:ln>
        </p:spPr>
      </p:cxnSp>
      <p:cxnSp>
        <p:nvCxnSpPr>
          <p:cNvPr id="1906" name="Google Shape;1906;p159"/>
          <p:cNvCxnSpPr>
            <a:stCxn id="1902" idx="2"/>
            <a:endCxn id="1904" idx="0"/>
          </p:cNvCxnSpPr>
          <p:nvPr/>
        </p:nvCxnSpPr>
        <p:spPr>
          <a:xfrm flipH="1" rot="-5400000">
            <a:off x="5006325" y="3296797"/>
            <a:ext cx="342000" cy="423000"/>
          </a:xfrm>
          <a:prstGeom prst="bentConnector3">
            <a:avLst>
              <a:gd fmla="val 50016" name="adj1"/>
            </a:avLst>
          </a:prstGeom>
          <a:noFill/>
          <a:ln cap="flat" cmpd="sng" w="9525">
            <a:solidFill>
              <a:schemeClr val="dk2"/>
            </a:solidFill>
            <a:prstDash val="solid"/>
            <a:round/>
            <a:headEnd len="med" w="med" type="none"/>
            <a:tailEnd len="med" w="med" type="triangle"/>
          </a:ln>
        </p:spPr>
      </p:cxnSp>
      <p:sp>
        <p:nvSpPr>
          <p:cNvPr id="1907" name="Google Shape;1907;p159"/>
          <p:cNvSpPr/>
          <p:nvPr/>
        </p:nvSpPr>
        <p:spPr>
          <a:xfrm>
            <a:off x="6459675" y="3048997"/>
            <a:ext cx="1471800" cy="288300"/>
          </a:xfrm>
          <a:prstGeom prst="rect">
            <a:avLst/>
          </a:prstGeom>
          <a:solidFill>
            <a:srgbClr val="0F8DC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Proxima Nova"/>
                <a:ea typeface="Proxima Nova"/>
                <a:cs typeface="Proxima Nova"/>
                <a:sym typeface="Proxima Nova"/>
              </a:rPr>
              <a:t>SERVICE B</a:t>
            </a:r>
            <a:endParaRPr b="1" sz="800">
              <a:solidFill>
                <a:srgbClr val="FFFFFF"/>
              </a:solidFill>
              <a:latin typeface="Proxima Nova"/>
              <a:ea typeface="Proxima Nova"/>
              <a:cs typeface="Proxima Nova"/>
              <a:sym typeface="Proxima Nova"/>
            </a:endParaRPr>
          </a:p>
        </p:txBody>
      </p:sp>
      <p:sp>
        <p:nvSpPr>
          <p:cNvPr id="1908" name="Google Shape;1908;p159"/>
          <p:cNvSpPr/>
          <p:nvPr/>
        </p:nvSpPr>
        <p:spPr>
          <a:xfrm>
            <a:off x="6459675" y="3679404"/>
            <a:ext cx="626100" cy="577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 B</a:t>
            </a:r>
            <a:endParaRPr sz="700">
              <a:solidFill>
                <a:srgbClr val="FFFFFF"/>
              </a:solidFill>
              <a:latin typeface="Proxima Nova"/>
              <a:ea typeface="Proxima Nova"/>
              <a:cs typeface="Proxima Nova"/>
              <a:sym typeface="Proxima Nova"/>
            </a:endParaRPr>
          </a:p>
        </p:txBody>
      </p:sp>
      <p:sp>
        <p:nvSpPr>
          <p:cNvPr id="1909" name="Google Shape;1909;p159"/>
          <p:cNvSpPr/>
          <p:nvPr/>
        </p:nvSpPr>
        <p:spPr>
          <a:xfrm>
            <a:off x="7305375" y="3679404"/>
            <a:ext cx="626100" cy="577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 B</a:t>
            </a:r>
            <a:endParaRPr sz="700">
              <a:solidFill>
                <a:srgbClr val="FFFFFF"/>
              </a:solidFill>
              <a:latin typeface="Proxima Nova"/>
              <a:ea typeface="Proxima Nova"/>
              <a:cs typeface="Proxima Nova"/>
              <a:sym typeface="Proxima Nova"/>
            </a:endParaRPr>
          </a:p>
        </p:txBody>
      </p:sp>
      <p:cxnSp>
        <p:nvCxnSpPr>
          <p:cNvPr id="1910" name="Google Shape;1910;p159"/>
          <p:cNvCxnSpPr>
            <a:stCxn id="1907" idx="2"/>
            <a:endCxn id="1908" idx="0"/>
          </p:cNvCxnSpPr>
          <p:nvPr/>
        </p:nvCxnSpPr>
        <p:spPr>
          <a:xfrm rot="5400000">
            <a:off x="6813075" y="3296797"/>
            <a:ext cx="342000" cy="423000"/>
          </a:xfrm>
          <a:prstGeom prst="bentConnector3">
            <a:avLst>
              <a:gd fmla="val 50016" name="adj1"/>
            </a:avLst>
          </a:prstGeom>
          <a:noFill/>
          <a:ln cap="flat" cmpd="sng" w="9525">
            <a:solidFill>
              <a:schemeClr val="dk2"/>
            </a:solidFill>
            <a:prstDash val="solid"/>
            <a:round/>
            <a:headEnd len="med" w="med" type="none"/>
            <a:tailEnd len="med" w="med" type="triangle"/>
          </a:ln>
        </p:spPr>
      </p:cxnSp>
      <p:cxnSp>
        <p:nvCxnSpPr>
          <p:cNvPr id="1911" name="Google Shape;1911;p159"/>
          <p:cNvCxnSpPr>
            <a:stCxn id="1907" idx="2"/>
            <a:endCxn id="1909" idx="0"/>
          </p:cNvCxnSpPr>
          <p:nvPr/>
        </p:nvCxnSpPr>
        <p:spPr>
          <a:xfrm flipH="1" rot="-5400000">
            <a:off x="7236075" y="3296797"/>
            <a:ext cx="342000" cy="423000"/>
          </a:xfrm>
          <a:prstGeom prst="bentConnector3">
            <a:avLst>
              <a:gd fmla="val 50016" name="adj1"/>
            </a:avLst>
          </a:prstGeom>
          <a:noFill/>
          <a:ln cap="flat" cmpd="sng" w="9525">
            <a:solidFill>
              <a:schemeClr val="dk2"/>
            </a:solidFill>
            <a:prstDash val="solid"/>
            <a:round/>
            <a:headEnd len="med" w="med" type="none"/>
            <a:tailEnd len="med" w="med" type="triangle"/>
          </a:ln>
        </p:spPr>
      </p:cxnSp>
      <p:sp>
        <p:nvSpPr>
          <p:cNvPr id="1912" name="Google Shape;1912;p159"/>
          <p:cNvSpPr/>
          <p:nvPr/>
        </p:nvSpPr>
        <p:spPr>
          <a:xfrm>
            <a:off x="5361175" y="2183624"/>
            <a:ext cx="1471800" cy="288300"/>
          </a:xfrm>
          <a:prstGeom prst="rect">
            <a:avLst/>
          </a:prstGeom>
          <a:solidFill>
            <a:srgbClr val="6E6F7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Proxima Nova"/>
                <a:ea typeface="Proxima Nova"/>
                <a:cs typeface="Proxima Nova"/>
                <a:sym typeface="Proxima Nova"/>
              </a:rPr>
              <a:t>ROUTE</a:t>
            </a:r>
            <a:endParaRPr sz="800">
              <a:solidFill>
                <a:srgbClr val="FFFFFF"/>
              </a:solidFill>
              <a:latin typeface="Proxima Nova"/>
              <a:ea typeface="Proxima Nova"/>
              <a:cs typeface="Proxima Nova"/>
              <a:sym typeface="Proxima Nova"/>
            </a:endParaRPr>
          </a:p>
        </p:txBody>
      </p:sp>
      <p:cxnSp>
        <p:nvCxnSpPr>
          <p:cNvPr id="1913" name="Google Shape;1913;p159"/>
          <p:cNvCxnSpPr>
            <a:stCxn id="1912" idx="2"/>
            <a:endCxn id="1902" idx="0"/>
          </p:cNvCxnSpPr>
          <p:nvPr/>
        </p:nvCxnSpPr>
        <p:spPr>
          <a:xfrm rot="5400000">
            <a:off x="5242825" y="2194874"/>
            <a:ext cx="577200" cy="1131300"/>
          </a:xfrm>
          <a:prstGeom prst="bentConnector3">
            <a:avLst>
              <a:gd fmla="val 49989" name="adj1"/>
            </a:avLst>
          </a:prstGeom>
          <a:noFill/>
          <a:ln cap="flat" cmpd="sng" w="9525">
            <a:solidFill>
              <a:schemeClr val="dk2"/>
            </a:solidFill>
            <a:prstDash val="solid"/>
            <a:round/>
            <a:headEnd len="med" w="med" type="none"/>
            <a:tailEnd len="med" w="med" type="triangle"/>
          </a:ln>
        </p:spPr>
      </p:cxnSp>
      <p:cxnSp>
        <p:nvCxnSpPr>
          <p:cNvPr id="1914" name="Google Shape;1914;p159"/>
          <p:cNvCxnSpPr>
            <a:stCxn id="1912" idx="2"/>
            <a:endCxn id="1907" idx="0"/>
          </p:cNvCxnSpPr>
          <p:nvPr/>
        </p:nvCxnSpPr>
        <p:spPr>
          <a:xfrm flipH="1" rot="-5400000">
            <a:off x="6357775" y="2211224"/>
            <a:ext cx="577200" cy="1098600"/>
          </a:xfrm>
          <a:prstGeom prst="bentConnector3">
            <a:avLst>
              <a:gd fmla="val 49989" name="adj1"/>
            </a:avLst>
          </a:prstGeom>
          <a:noFill/>
          <a:ln cap="flat" cmpd="sng" w="9525">
            <a:solidFill>
              <a:schemeClr val="dk2"/>
            </a:solidFill>
            <a:prstDash val="solid"/>
            <a:round/>
            <a:headEnd len="med" w="med" type="none"/>
            <a:tailEnd len="med" w="med" type="triangle"/>
          </a:ln>
        </p:spPr>
      </p:cxnSp>
      <p:sp>
        <p:nvSpPr>
          <p:cNvPr id="1915" name="Google Shape;1915;p159"/>
          <p:cNvSpPr txBox="1"/>
          <p:nvPr/>
        </p:nvSpPr>
        <p:spPr>
          <a:xfrm>
            <a:off x="6482568" y="2503162"/>
            <a:ext cx="7692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Proxima Nova"/>
                <a:ea typeface="Proxima Nova"/>
                <a:cs typeface="Proxima Nova"/>
                <a:sym typeface="Proxima Nova"/>
              </a:rPr>
              <a:t>10% traffic</a:t>
            </a:r>
            <a:endParaRPr sz="1000">
              <a:latin typeface="Proxima Nova"/>
              <a:ea typeface="Proxima Nova"/>
              <a:cs typeface="Proxima Nova"/>
              <a:sym typeface="Proxima Nova"/>
            </a:endParaRPr>
          </a:p>
        </p:txBody>
      </p:sp>
      <p:sp>
        <p:nvSpPr>
          <p:cNvPr id="1916" name="Google Shape;1916;p159"/>
          <p:cNvSpPr txBox="1"/>
          <p:nvPr/>
        </p:nvSpPr>
        <p:spPr>
          <a:xfrm>
            <a:off x="4947249" y="2503162"/>
            <a:ext cx="9027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Proxima Nova"/>
                <a:ea typeface="Proxima Nova"/>
                <a:cs typeface="Proxima Nova"/>
                <a:sym typeface="Proxima Nova"/>
              </a:rPr>
              <a:t>90% traffic</a:t>
            </a:r>
            <a:endParaRPr sz="1000">
              <a:latin typeface="Proxima Nova"/>
              <a:ea typeface="Proxima Nova"/>
              <a:cs typeface="Proxima Nova"/>
              <a:sym typeface="Proxima Nova"/>
            </a:endParaRPr>
          </a:p>
        </p:txBody>
      </p:sp>
      <p:sp>
        <p:nvSpPr>
          <p:cNvPr id="1917" name="Google Shape;1917;p159"/>
          <p:cNvSpPr txBox="1"/>
          <p:nvPr>
            <p:ph idx="4294967295" type="body"/>
          </p:nvPr>
        </p:nvSpPr>
        <p:spPr>
          <a:xfrm>
            <a:off x="826700" y="1937275"/>
            <a:ext cx="3149700" cy="18894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1600"/>
              </a:spcAft>
              <a:buNone/>
            </a:pPr>
            <a:r>
              <a:rPr lang="en" sz="2000"/>
              <a:t>Split Traffic Between Multiple Services For A/B Testing, Blue/Green and Canary Deployments</a:t>
            </a:r>
            <a:endParaRPr sz="2000"/>
          </a:p>
        </p:txBody>
      </p:sp>
      <p:pic>
        <p:nvPicPr>
          <p:cNvPr id="1918" name="Google Shape;1918;p159"/>
          <p:cNvPicPr preferRelativeResize="0"/>
          <p:nvPr/>
        </p:nvPicPr>
        <p:blipFill>
          <a:blip r:embed="rId3">
            <a:alphaModFix/>
          </a:blip>
          <a:stretch>
            <a:fillRect/>
          </a:stretch>
        </p:blipFill>
        <p:spPr>
          <a:xfrm>
            <a:off x="5937545" y="1389700"/>
            <a:ext cx="319044" cy="493075"/>
          </a:xfrm>
          <a:prstGeom prst="rect">
            <a:avLst/>
          </a:prstGeom>
          <a:noFill/>
          <a:ln>
            <a:noFill/>
          </a:ln>
        </p:spPr>
      </p:pic>
      <p:cxnSp>
        <p:nvCxnSpPr>
          <p:cNvPr id="1919" name="Google Shape;1919;p159"/>
          <p:cNvCxnSpPr>
            <a:stCxn id="1918" idx="2"/>
            <a:endCxn id="1912" idx="0"/>
          </p:cNvCxnSpPr>
          <p:nvPr/>
        </p:nvCxnSpPr>
        <p:spPr>
          <a:xfrm>
            <a:off x="6097067" y="1882775"/>
            <a:ext cx="0" cy="300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3" name="Shape 1923"/>
        <p:cNvGrpSpPr/>
        <p:nvPr/>
      </p:nvGrpSpPr>
      <p:grpSpPr>
        <a:xfrm>
          <a:off x="0" y="0"/>
          <a:ext cx="0" cy="0"/>
          <a:chOff x="0" y="0"/>
          <a:chExt cx="0" cy="0"/>
        </a:xfrm>
      </p:grpSpPr>
      <p:sp>
        <p:nvSpPr>
          <p:cNvPr id="1924" name="Google Shape;1924;p16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000000"/>
                </a:solidFill>
              </a:rPr>
              <a:t>‹#›</a:t>
            </a:fld>
            <a:endParaRPr>
              <a:solidFill>
                <a:srgbClr val="000000"/>
              </a:solidFill>
            </a:endParaRPr>
          </a:p>
        </p:txBody>
      </p:sp>
      <p:sp>
        <p:nvSpPr>
          <p:cNvPr id="1925" name="Google Shape;1925;p160"/>
          <p:cNvSpPr txBox="1"/>
          <p:nvPr>
            <p:ph type="title"/>
          </p:nvPr>
        </p:nvSpPr>
        <p:spPr>
          <a:xfrm>
            <a:off x="1314450" y="709500"/>
            <a:ext cx="6515100" cy="72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Route Sharding</a:t>
            </a:r>
            <a:endParaRPr/>
          </a:p>
        </p:txBody>
      </p:sp>
      <p:sp>
        <p:nvSpPr>
          <p:cNvPr id="1926" name="Google Shape;1926;p16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NETWORKING | </a:t>
            </a:r>
            <a:r>
              <a:rPr lang="en">
                <a:solidFill>
                  <a:schemeClr val="dk1"/>
                </a:solidFill>
              </a:rPr>
              <a:t>Routes and Ingress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0" name="Shape 1930"/>
        <p:cNvGrpSpPr/>
        <p:nvPr/>
      </p:nvGrpSpPr>
      <p:grpSpPr>
        <a:xfrm>
          <a:off x="0" y="0"/>
          <a:ext cx="0" cy="0"/>
          <a:chOff x="0" y="0"/>
          <a:chExt cx="0" cy="0"/>
        </a:xfrm>
      </p:grpSpPr>
      <p:sp>
        <p:nvSpPr>
          <p:cNvPr id="1931" name="Google Shape;1931;p16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932" name="Google Shape;1932;p161"/>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Alternative methods for ingress</a:t>
            </a:r>
            <a:endParaRPr/>
          </a:p>
        </p:txBody>
      </p:sp>
      <p:sp>
        <p:nvSpPr>
          <p:cNvPr id="1933" name="Google Shape;1933;p161"/>
          <p:cNvSpPr txBox="1"/>
          <p:nvPr>
            <p:ph idx="1" type="subTitle"/>
          </p:nvPr>
        </p:nvSpPr>
        <p:spPr>
          <a:xfrm>
            <a:off x="6938588" y="1307790"/>
            <a:ext cx="1593300" cy="24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Different ways that traffic can enter the cluster without the router</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7" name="Shape 1937"/>
        <p:cNvGrpSpPr/>
        <p:nvPr/>
      </p:nvGrpSpPr>
      <p:grpSpPr>
        <a:xfrm>
          <a:off x="0" y="0"/>
          <a:ext cx="0" cy="0"/>
          <a:chOff x="0" y="0"/>
          <a:chExt cx="0" cy="0"/>
        </a:xfrm>
      </p:grpSpPr>
      <p:sp>
        <p:nvSpPr>
          <p:cNvPr id="1938" name="Google Shape;1938;p16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939" name="Google Shape;1939;p162"/>
          <p:cNvSpPr txBox="1"/>
          <p:nvPr>
            <p:ph type="title"/>
          </p:nvPr>
        </p:nvSpPr>
        <p:spPr>
          <a:xfrm>
            <a:off x="826650" y="457200"/>
            <a:ext cx="7490700" cy="106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Entering the cluster on a random port </a:t>
            </a:r>
            <a:br>
              <a:rPr lang="en"/>
            </a:br>
            <a:r>
              <a:rPr lang="en"/>
              <a:t>with service nodeports</a:t>
            </a:r>
            <a:endParaRPr/>
          </a:p>
        </p:txBody>
      </p:sp>
      <p:sp>
        <p:nvSpPr>
          <p:cNvPr id="1940" name="Google Shape;1940;p162"/>
          <p:cNvSpPr txBox="1"/>
          <p:nvPr>
            <p:ph idx="4294967295" type="body"/>
          </p:nvPr>
        </p:nvSpPr>
        <p:spPr>
          <a:xfrm>
            <a:off x="826700" y="1480075"/>
            <a:ext cx="3969900" cy="29676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Font typeface="Red Hat Text"/>
              <a:buChar char="●"/>
            </a:pPr>
            <a:r>
              <a:rPr lang="en" sz="1600">
                <a:latin typeface="Red Hat Text"/>
                <a:ea typeface="Red Hat Text"/>
                <a:cs typeface="Red Hat Text"/>
                <a:sym typeface="Red Hat Text"/>
              </a:rPr>
              <a:t>NodePort binds a service to a unique port on all the nodes</a:t>
            </a:r>
            <a:endParaRPr sz="1600">
              <a:latin typeface="Red Hat Text"/>
              <a:ea typeface="Red Hat Text"/>
              <a:cs typeface="Red Hat Text"/>
              <a:sym typeface="Red Hat Text"/>
            </a:endParaRPr>
          </a:p>
          <a:p>
            <a:pPr indent="-330200" lvl="0" marL="457200" rtl="0" algn="l">
              <a:spcBef>
                <a:spcPts val="1000"/>
              </a:spcBef>
              <a:spcAft>
                <a:spcPts val="0"/>
              </a:spcAft>
              <a:buSzPts val="1600"/>
              <a:buFont typeface="Red Hat Text"/>
              <a:buChar char="●"/>
            </a:pPr>
            <a:r>
              <a:rPr lang="en" sz="1600">
                <a:latin typeface="Red Hat Text"/>
                <a:ea typeface="Red Hat Text"/>
                <a:cs typeface="Red Hat Text"/>
                <a:sym typeface="Red Hat Text"/>
              </a:rPr>
              <a:t>Traffic received on any node redirects to a node with the running service</a:t>
            </a:r>
            <a:endParaRPr sz="1600">
              <a:latin typeface="Red Hat Text"/>
              <a:ea typeface="Red Hat Text"/>
              <a:cs typeface="Red Hat Text"/>
              <a:sym typeface="Red Hat Text"/>
            </a:endParaRPr>
          </a:p>
          <a:p>
            <a:pPr indent="-330200" lvl="0" marL="457200" rtl="0" algn="l">
              <a:spcBef>
                <a:spcPts val="1600"/>
              </a:spcBef>
              <a:spcAft>
                <a:spcPts val="0"/>
              </a:spcAft>
              <a:buSzPts val="1600"/>
              <a:buFont typeface="Red Hat Text"/>
              <a:buChar char="●"/>
            </a:pPr>
            <a:r>
              <a:rPr lang="en" sz="1600">
                <a:latin typeface="Red Hat Text"/>
                <a:ea typeface="Red Hat Text"/>
                <a:cs typeface="Red Hat Text"/>
                <a:sym typeface="Red Hat Text"/>
              </a:rPr>
              <a:t>Ports in 30K-60K range which usually differs from the service</a:t>
            </a:r>
            <a:endParaRPr sz="1600">
              <a:latin typeface="Red Hat Text"/>
              <a:ea typeface="Red Hat Text"/>
              <a:cs typeface="Red Hat Text"/>
              <a:sym typeface="Red Hat Text"/>
            </a:endParaRPr>
          </a:p>
          <a:p>
            <a:pPr indent="-330200" lvl="0" marL="457200" rtl="0" algn="l">
              <a:lnSpc>
                <a:spcPct val="115000"/>
              </a:lnSpc>
              <a:spcBef>
                <a:spcPts val="1600"/>
              </a:spcBef>
              <a:spcAft>
                <a:spcPts val="1600"/>
              </a:spcAft>
              <a:buSzPts val="1600"/>
              <a:buFont typeface="Red Hat Text"/>
              <a:buChar char="●"/>
            </a:pPr>
            <a:r>
              <a:rPr lang="en" sz="1600">
                <a:latin typeface="Red Hat Text"/>
                <a:ea typeface="Red Hat Text"/>
                <a:cs typeface="Red Hat Text"/>
                <a:sym typeface="Red Hat Text"/>
              </a:rPr>
              <a:t>Firewall rules must allow traffic to all nodes on the specific port</a:t>
            </a:r>
            <a:endParaRPr sz="1600">
              <a:latin typeface="Red Hat Text"/>
              <a:ea typeface="Red Hat Text"/>
              <a:cs typeface="Red Hat Text"/>
              <a:sym typeface="Red Hat Text"/>
            </a:endParaRPr>
          </a:p>
        </p:txBody>
      </p:sp>
      <p:grpSp>
        <p:nvGrpSpPr>
          <p:cNvPr id="1941" name="Google Shape;1941;p162"/>
          <p:cNvGrpSpPr/>
          <p:nvPr/>
        </p:nvGrpSpPr>
        <p:grpSpPr>
          <a:xfrm>
            <a:off x="7026325" y="3426675"/>
            <a:ext cx="800400" cy="1110000"/>
            <a:chOff x="7178725" y="3426675"/>
            <a:chExt cx="800400" cy="1110000"/>
          </a:xfrm>
        </p:grpSpPr>
        <p:sp>
          <p:nvSpPr>
            <p:cNvPr id="1942" name="Google Shape;1942;p162"/>
            <p:cNvSpPr/>
            <p:nvPr/>
          </p:nvSpPr>
          <p:spPr>
            <a:xfrm>
              <a:off x="7178725" y="3426675"/>
              <a:ext cx="800400" cy="1110000"/>
            </a:xfrm>
            <a:prstGeom prst="rect">
              <a:avLst/>
            </a:prstGeom>
            <a:solidFill>
              <a:srgbClr val="CCCCC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1000">
                <a:latin typeface="Proxima Nova"/>
                <a:ea typeface="Proxima Nova"/>
                <a:cs typeface="Proxima Nova"/>
                <a:sym typeface="Proxima Nova"/>
              </a:endParaRPr>
            </a:p>
          </p:txBody>
        </p:sp>
        <p:sp>
          <p:nvSpPr>
            <p:cNvPr id="1943" name="Google Shape;1943;p162"/>
            <p:cNvSpPr txBox="1"/>
            <p:nvPr/>
          </p:nvSpPr>
          <p:spPr>
            <a:xfrm>
              <a:off x="7189075" y="4076875"/>
              <a:ext cx="778500" cy="41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000000"/>
                  </a:solidFill>
                  <a:latin typeface="Proxima Nova"/>
                  <a:ea typeface="Proxima Nova"/>
                  <a:cs typeface="Proxima Nova"/>
                  <a:sym typeface="Proxima Nova"/>
                </a:rPr>
                <a:t>NODE</a:t>
              </a:r>
              <a:br>
                <a:rPr b="1" lang="en" sz="1000">
                  <a:solidFill>
                    <a:srgbClr val="000000"/>
                  </a:solidFill>
                  <a:latin typeface="Proxima Nova"/>
                  <a:ea typeface="Proxima Nova"/>
                  <a:cs typeface="Proxima Nova"/>
                  <a:sym typeface="Proxima Nova"/>
                </a:rPr>
              </a:br>
              <a:r>
                <a:rPr lang="en" sz="900">
                  <a:solidFill>
                    <a:srgbClr val="000000"/>
                  </a:solidFill>
                  <a:latin typeface="Proxima Nova"/>
                  <a:ea typeface="Proxima Nova"/>
                  <a:cs typeface="Proxima Nova"/>
                  <a:sym typeface="Proxima Nova"/>
                </a:rPr>
                <a:t>192.10.0.12</a:t>
              </a:r>
              <a:endParaRPr sz="900"/>
            </a:p>
          </p:txBody>
        </p:sp>
      </p:grpSp>
      <p:grpSp>
        <p:nvGrpSpPr>
          <p:cNvPr id="1944" name="Google Shape;1944;p162"/>
          <p:cNvGrpSpPr/>
          <p:nvPr/>
        </p:nvGrpSpPr>
        <p:grpSpPr>
          <a:xfrm>
            <a:off x="6111925" y="3426675"/>
            <a:ext cx="800400" cy="1110000"/>
            <a:chOff x="6264325" y="3426675"/>
            <a:chExt cx="800400" cy="1110000"/>
          </a:xfrm>
        </p:grpSpPr>
        <p:sp>
          <p:nvSpPr>
            <p:cNvPr id="1945" name="Google Shape;1945;p162"/>
            <p:cNvSpPr/>
            <p:nvPr/>
          </p:nvSpPr>
          <p:spPr>
            <a:xfrm>
              <a:off x="6264325" y="3426675"/>
              <a:ext cx="800400" cy="1110000"/>
            </a:xfrm>
            <a:prstGeom prst="rect">
              <a:avLst/>
            </a:prstGeom>
            <a:solidFill>
              <a:srgbClr val="CCCCC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1000">
                <a:latin typeface="Proxima Nova"/>
                <a:ea typeface="Proxima Nova"/>
                <a:cs typeface="Proxima Nova"/>
                <a:sym typeface="Proxima Nova"/>
              </a:endParaRPr>
            </a:p>
          </p:txBody>
        </p:sp>
        <p:sp>
          <p:nvSpPr>
            <p:cNvPr id="1946" name="Google Shape;1946;p162"/>
            <p:cNvSpPr txBox="1"/>
            <p:nvPr/>
          </p:nvSpPr>
          <p:spPr>
            <a:xfrm>
              <a:off x="6274675" y="4076875"/>
              <a:ext cx="778500" cy="41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000000"/>
                  </a:solidFill>
                  <a:latin typeface="Proxima Nova"/>
                  <a:ea typeface="Proxima Nova"/>
                  <a:cs typeface="Proxima Nova"/>
                  <a:sym typeface="Proxima Nova"/>
                </a:rPr>
                <a:t>NODE</a:t>
              </a:r>
              <a:br>
                <a:rPr b="1" lang="en" sz="1000">
                  <a:solidFill>
                    <a:srgbClr val="000000"/>
                  </a:solidFill>
                  <a:latin typeface="Proxima Nova"/>
                  <a:ea typeface="Proxima Nova"/>
                  <a:cs typeface="Proxima Nova"/>
                  <a:sym typeface="Proxima Nova"/>
                </a:rPr>
              </a:br>
              <a:r>
                <a:rPr lang="en" sz="900">
                  <a:solidFill>
                    <a:srgbClr val="000000"/>
                  </a:solidFill>
                  <a:latin typeface="Proxima Nova"/>
                  <a:ea typeface="Proxima Nova"/>
                  <a:cs typeface="Proxima Nova"/>
                  <a:sym typeface="Proxima Nova"/>
                </a:rPr>
                <a:t>192.10.0.11</a:t>
              </a:r>
              <a:endParaRPr sz="900"/>
            </a:p>
          </p:txBody>
        </p:sp>
      </p:grpSp>
      <p:grpSp>
        <p:nvGrpSpPr>
          <p:cNvPr id="1947" name="Google Shape;1947;p162"/>
          <p:cNvGrpSpPr/>
          <p:nvPr/>
        </p:nvGrpSpPr>
        <p:grpSpPr>
          <a:xfrm>
            <a:off x="5197525" y="3426675"/>
            <a:ext cx="800400" cy="1110000"/>
            <a:chOff x="5349925" y="3426675"/>
            <a:chExt cx="800400" cy="1110000"/>
          </a:xfrm>
        </p:grpSpPr>
        <p:sp>
          <p:nvSpPr>
            <p:cNvPr id="1948" name="Google Shape;1948;p162"/>
            <p:cNvSpPr/>
            <p:nvPr/>
          </p:nvSpPr>
          <p:spPr>
            <a:xfrm>
              <a:off x="5349925" y="3426675"/>
              <a:ext cx="800400" cy="1110000"/>
            </a:xfrm>
            <a:prstGeom prst="rect">
              <a:avLst/>
            </a:prstGeom>
            <a:solidFill>
              <a:srgbClr val="CCCCC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1000">
                <a:latin typeface="Proxima Nova"/>
                <a:ea typeface="Proxima Nova"/>
                <a:cs typeface="Proxima Nova"/>
                <a:sym typeface="Proxima Nova"/>
              </a:endParaRPr>
            </a:p>
          </p:txBody>
        </p:sp>
        <p:sp>
          <p:nvSpPr>
            <p:cNvPr id="1949" name="Google Shape;1949;p162"/>
            <p:cNvSpPr txBox="1"/>
            <p:nvPr/>
          </p:nvSpPr>
          <p:spPr>
            <a:xfrm>
              <a:off x="5360275" y="4076875"/>
              <a:ext cx="778500" cy="41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000000"/>
                  </a:solidFill>
                  <a:latin typeface="Proxima Nova"/>
                  <a:ea typeface="Proxima Nova"/>
                  <a:cs typeface="Proxima Nova"/>
                  <a:sym typeface="Proxima Nova"/>
                </a:rPr>
                <a:t>NODE</a:t>
              </a:r>
              <a:br>
                <a:rPr b="1" lang="en" sz="1000">
                  <a:solidFill>
                    <a:srgbClr val="000000"/>
                  </a:solidFill>
                  <a:latin typeface="Proxima Nova"/>
                  <a:ea typeface="Proxima Nova"/>
                  <a:cs typeface="Proxima Nova"/>
                  <a:sym typeface="Proxima Nova"/>
                </a:rPr>
              </a:br>
              <a:r>
                <a:rPr lang="en" sz="900">
                  <a:solidFill>
                    <a:srgbClr val="FF0000"/>
                  </a:solidFill>
                  <a:latin typeface="Proxima Nova"/>
                  <a:ea typeface="Proxima Nova"/>
                  <a:cs typeface="Proxima Nova"/>
                  <a:sym typeface="Proxima Nova"/>
                </a:rPr>
                <a:t>192.10.0.10</a:t>
              </a:r>
              <a:endParaRPr sz="900">
                <a:solidFill>
                  <a:srgbClr val="FF0000"/>
                </a:solidFill>
              </a:endParaRPr>
            </a:p>
          </p:txBody>
        </p:sp>
      </p:grpSp>
      <p:sp>
        <p:nvSpPr>
          <p:cNvPr id="1950" name="Google Shape;1950;p162"/>
          <p:cNvSpPr/>
          <p:nvPr/>
        </p:nvSpPr>
        <p:spPr>
          <a:xfrm>
            <a:off x="5773275" y="2561097"/>
            <a:ext cx="1471800" cy="504000"/>
          </a:xfrm>
          <a:prstGeom prst="rect">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Proxima Nova"/>
                <a:ea typeface="Proxima Nova"/>
                <a:cs typeface="Proxima Nova"/>
                <a:sym typeface="Proxima Nova"/>
              </a:rPr>
              <a:t>SERVICE</a:t>
            </a:r>
            <a:br>
              <a:rPr b="1" lang="en" sz="800">
                <a:solidFill>
                  <a:srgbClr val="FFFFFF"/>
                </a:solidFill>
                <a:latin typeface="Proxima Nova"/>
                <a:ea typeface="Proxima Nova"/>
                <a:cs typeface="Proxima Nova"/>
                <a:sym typeface="Proxima Nova"/>
              </a:rPr>
            </a:br>
            <a:endParaRPr sz="800">
              <a:solidFill>
                <a:srgbClr val="FFFF00"/>
              </a:solidFill>
              <a:latin typeface="Proxima Nova"/>
              <a:ea typeface="Proxima Nova"/>
              <a:cs typeface="Proxima Nova"/>
              <a:sym typeface="Proxima Nova"/>
            </a:endParaRPr>
          </a:p>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INT IP: 172.1.0.20:90</a:t>
            </a:r>
            <a:endParaRPr sz="800">
              <a:solidFill>
                <a:srgbClr val="FFFFFF"/>
              </a:solidFill>
              <a:latin typeface="Proxima Nova"/>
              <a:ea typeface="Proxima Nova"/>
              <a:cs typeface="Proxima Nova"/>
              <a:sym typeface="Proxima Nova"/>
            </a:endParaRPr>
          </a:p>
        </p:txBody>
      </p:sp>
      <p:sp>
        <p:nvSpPr>
          <p:cNvPr id="1951" name="Google Shape;1951;p162"/>
          <p:cNvSpPr/>
          <p:nvPr/>
        </p:nvSpPr>
        <p:spPr>
          <a:xfrm>
            <a:off x="5284075" y="3528817"/>
            <a:ext cx="626100" cy="577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a:t>
            </a:r>
            <a:br>
              <a:rPr lang="en" sz="800">
                <a:solidFill>
                  <a:srgbClr val="FFFFFF"/>
                </a:solidFill>
                <a:latin typeface="Proxima Nova"/>
                <a:ea typeface="Proxima Nova"/>
                <a:cs typeface="Proxima Nova"/>
                <a:sym typeface="Proxima Nova"/>
              </a:rPr>
            </a:br>
            <a:br>
              <a:rPr lang="en" sz="800">
                <a:solidFill>
                  <a:srgbClr val="FFFFFF"/>
                </a:solidFill>
                <a:latin typeface="Proxima Nova"/>
                <a:ea typeface="Proxima Nova"/>
                <a:cs typeface="Proxima Nova"/>
                <a:sym typeface="Proxima Nova"/>
              </a:rPr>
            </a:br>
            <a:r>
              <a:rPr lang="en" sz="600">
                <a:solidFill>
                  <a:srgbClr val="FFFFFF"/>
                </a:solidFill>
                <a:latin typeface="Proxima Nova"/>
                <a:ea typeface="Proxima Nova"/>
                <a:cs typeface="Proxima Nova"/>
                <a:sym typeface="Proxima Nova"/>
              </a:rPr>
              <a:t>10.1.0.1:90</a:t>
            </a:r>
            <a:endParaRPr sz="600">
              <a:solidFill>
                <a:srgbClr val="FFFFFF"/>
              </a:solidFill>
              <a:latin typeface="Proxima Nova"/>
              <a:ea typeface="Proxima Nova"/>
              <a:cs typeface="Proxima Nova"/>
              <a:sym typeface="Proxima Nova"/>
            </a:endParaRPr>
          </a:p>
        </p:txBody>
      </p:sp>
      <p:sp>
        <p:nvSpPr>
          <p:cNvPr id="1952" name="Google Shape;1952;p162"/>
          <p:cNvSpPr/>
          <p:nvPr/>
        </p:nvSpPr>
        <p:spPr>
          <a:xfrm>
            <a:off x="6196125" y="3528817"/>
            <a:ext cx="626100" cy="577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a:t>
            </a:r>
            <a:endParaRPr sz="800">
              <a:solidFill>
                <a:srgbClr val="FFFFFF"/>
              </a:solidFill>
              <a:latin typeface="Proxima Nova"/>
              <a:ea typeface="Proxima Nova"/>
              <a:cs typeface="Proxima Nova"/>
              <a:sym typeface="Proxima Nova"/>
            </a:endParaRPr>
          </a:p>
          <a:p>
            <a:pPr indent="0" lvl="0" marL="0" rtl="0" algn="ctr">
              <a:spcBef>
                <a:spcPts val="0"/>
              </a:spcBef>
              <a:spcAft>
                <a:spcPts val="0"/>
              </a:spcAft>
              <a:buNone/>
            </a:pPr>
            <a:r>
              <a:t/>
            </a:r>
            <a:endParaRPr sz="800">
              <a:solidFill>
                <a:srgbClr val="FFFFFF"/>
              </a:solidFill>
              <a:latin typeface="Proxima Nova"/>
              <a:ea typeface="Proxima Nova"/>
              <a:cs typeface="Proxima Nova"/>
              <a:sym typeface="Proxima Nova"/>
            </a:endParaRPr>
          </a:p>
          <a:p>
            <a:pPr indent="0" lvl="0" marL="0" rtl="0" algn="ctr">
              <a:spcBef>
                <a:spcPts val="0"/>
              </a:spcBef>
              <a:spcAft>
                <a:spcPts val="0"/>
              </a:spcAft>
              <a:buClr>
                <a:srgbClr val="000000"/>
              </a:buClr>
              <a:buSzPts val="1100"/>
              <a:buFont typeface="Arial"/>
              <a:buNone/>
            </a:pPr>
            <a:r>
              <a:rPr lang="en" sz="600">
                <a:solidFill>
                  <a:srgbClr val="FFFFFF"/>
                </a:solidFill>
                <a:latin typeface="Proxima Nova"/>
                <a:ea typeface="Proxima Nova"/>
                <a:cs typeface="Proxima Nova"/>
                <a:sym typeface="Proxima Nova"/>
              </a:rPr>
              <a:t>10.1.0.2:90</a:t>
            </a:r>
            <a:endParaRPr sz="700">
              <a:solidFill>
                <a:srgbClr val="FFFFFF"/>
              </a:solidFill>
              <a:latin typeface="Proxima Nova"/>
              <a:ea typeface="Proxima Nova"/>
              <a:cs typeface="Proxima Nova"/>
              <a:sym typeface="Proxima Nova"/>
            </a:endParaRPr>
          </a:p>
        </p:txBody>
      </p:sp>
      <p:sp>
        <p:nvSpPr>
          <p:cNvPr id="1953" name="Google Shape;1953;p162"/>
          <p:cNvSpPr/>
          <p:nvPr/>
        </p:nvSpPr>
        <p:spPr>
          <a:xfrm>
            <a:off x="7108175" y="3528817"/>
            <a:ext cx="626100" cy="577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a:t>
            </a:r>
            <a:endParaRPr sz="8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rgbClr val="FFFFFF"/>
              </a:solidFill>
              <a:latin typeface="Proxima Nova"/>
              <a:ea typeface="Proxima Nova"/>
              <a:cs typeface="Proxima Nova"/>
              <a:sym typeface="Proxima Nova"/>
            </a:endParaRPr>
          </a:p>
          <a:p>
            <a:pPr indent="0" lvl="0" marL="0" rtl="0" algn="ctr">
              <a:spcBef>
                <a:spcPts val="0"/>
              </a:spcBef>
              <a:spcAft>
                <a:spcPts val="0"/>
              </a:spcAft>
              <a:buClr>
                <a:srgbClr val="000000"/>
              </a:buClr>
              <a:buSzPts val="1100"/>
              <a:buFont typeface="Arial"/>
              <a:buNone/>
            </a:pPr>
            <a:r>
              <a:rPr lang="en" sz="600">
                <a:solidFill>
                  <a:srgbClr val="FFFFFF"/>
                </a:solidFill>
                <a:latin typeface="Proxima Nova"/>
                <a:ea typeface="Proxima Nova"/>
                <a:cs typeface="Proxima Nova"/>
                <a:sym typeface="Proxima Nova"/>
              </a:rPr>
              <a:t>10.1.0.3:90</a:t>
            </a:r>
            <a:endParaRPr sz="700">
              <a:solidFill>
                <a:srgbClr val="FFFFFF"/>
              </a:solidFill>
              <a:latin typeface="Proxima Nova"/>
              <a:ea typeface="Proxima Nova"/>
              <a:cs typeface="Proxima Nova"/>
              <a:sym typeface="Proxima Nova"/>
            </a:endParaRPr>
          </a:p>
        </p:txBody>
      </p:sp>
      <p:cxnSp>
        <p:nvCxnSpPr>
          <p:cNvPr id="1954" name="Google Shape;1954;p162"/>
          <p:cNvCxnSpPr>
            <a:stCxn id="1950" idx="2"/>
            <a:endCxn id="1951" idx="0"/>
          </p:cNvCxnSpPr>
          <p:nvPr/>
        </p:nvCxnSpPr>
        <p:spPr>
          <a:xfrm rot="5400000">
            <a:off x="5821275" y="2840997"/>
            <a:ext cx="463800" cy="912000"/>
          </a:xfrm>
          <a:prstGeom prst="bentConnector3">
            <a:avLst>
              <a:gd fmla="val 49991" name="adj1"/>
            </a:avLst>
          </a:prstGeom>
          <a:noFill/>
          <a:ln cap="flat" cmpd="sng" w="9525">
            <a:solidFill>
              <a:srgbClr val="666666"/>
            </a:solidFill>
            <a:prstDash val="solid"/>
            <a:round/>
            <a:headEnd len="med" w="med" type="none"/>
            <a:tailEnd len="med" w="med" type="none"/>
          </a:ln>
        </p:spPr>
      </p:cxnSp>
      <p:cxnSp>
        <p:nvCxnSpPr>
          <p:cNvPr id="1955" name="Google Shape;1955;p162"/>
          <p:cNvCxnSpPr>
            <a:stCxn id="1950" idx="2"/>
            <a:endCxn id="1952" idx="0"/>
          </p:cNvCxnSpPr>
          <p:nvPr/>
        </p:nvCxnSpPr>
        <p:spPr>
          <a:xfrm flipH="1" rot="-5400000">
            <a:off x="6277575" y="3296697"/>
            <a:ext cx="463800" cy="600"/>
          </a:xfrm>
          <a:prstGeom prst="bentConnector3">
            <a:avLst>
              <a:gd fmla="val 49991" name="adj1"/>
            </a:avLst>
          </a:prstGeom>
          <a:noFill/>
          <a:ln cap="flat" cmpd="sng" w="9525">
            <a:solidFill>
              <a:srgbClr val="666666"/>
            </a:solidFill>
            <a:prstDash val="solid"/>
            <a:round/>
            <a:headEnd len="med" w="med" type="none"/>
            <a:tailEnd len="med" w="med" type="none"/>
          </a:ln>
        </p:spPr>
      </p:cxnSp>
      <p:cxnSp>
        <p:nvCxnSpPr>
          <p:cNvPr id="1956" name="Google Shape;1956;p162"/>
          <p:cNvCxnSpPr>
            <a:stCxn id="1950" idx="2"/>
            <a:endCxn id="1953" idx="0"/>
          </p:cNvCxnSpPr>
          <p:nvPr/>
        </p:nvCxnSpPr>
        <p:spPr>
          <a:xfrm flipH="1" rot="-5400000">
            <a:off x="6733275" y="2840997"/>
            <a:ext cx="463800" cy="912000"/>
          </a:xfrm>
          <a:prstGeom prst="bentConnector3">
            <a:avLst>
              <a:gd fmla="val 49991" name="adj1"/>
            </a:avLst>
          </a:prstGeom>
          <a:noFill/>
          <a:ln cap="flat" cmpd="sng" w="9525">
            <a:solidFill>
              <a:srgbClr val="666666"/>
            </a:solidFill>
            <a:prstDash val="solid"/>
            <a:round/>
            <a:headEnd len="med" w="med" type="none"/>
            <a:tailEnd len="med" w="med" type="none"/>
          </a:ln>
        </p:spPr>
      </p:cxnSp>
      <p:sp>
        <p:nvSpPr>
          <p:cNvPr id="1957" name="Google Shape;1957;p162"/>
          <p:cNvSpPr txBox="1"/>
          <p:nvPr/>
        </p:nvSpPr>
        <p:spPr>
          <a:xfrm>
            <a:off x="6492900" y="1851600"/>
            <a:ext cx="1108500" cy="63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00">
                <a:latin typeface="Proxima Nova"/>
                <a:ea typeface="Proxima Nova"/>
                <a:cs typeface="Proxima Nova"/>
                <a:sym typeface="Proxima Nova"/>
              </a:rPr>
              <a:t>connect</a:t>
            </a:r>
            <a:r>
              <a:rPr lang="en" sz="800">
                <a:latin typeface="Proxima Nova"/>
                <a:ea typeface="Proxima Nova"/>
                <a:cs typeface="Proxima Nova"/>
                <a:sym typeface="Proxima Nova"/>
              </a:rPr>
              <a:t> </a:t>
            </a:r>
            <a:br>
              <a:rPr lang="en" sz="800">
                <a:latin typeface="Proxima Nova"/>
                <a:ea typeface="Proxima Nova"/>
                <a:cs typeface="Proxima Nova"/>
                <a:sym typeface="Proxima Nova"/>
              </a:rPr>
            </a:br>
            <a:r>
              <a:rPr lang="en" sz="800">
                <a:solidFill>
                  <a:srgbClr val="FF0000"/>
                </a:solidFill>
                <a:latin typeface="Proxima Nova"/>
                <a:ea typeface="Proxima Nova"/>
                <a:cs typeface="Proxima Nova"/>
                <a:sym typeface="Proxima Nova"/>
              </a:rPr>
              <a:t>192.10.0.10:31421</a:t>
            </a:r>
            <a:endParaRPr sz="800">
              <a:solidFill>
                <a:srgbClr val="FF0000"/>
              </a:solidFill>
              <a:latin typeface="Proxima Nova"/>
              <a:ea typeface="Proxima Nova"/>
              <a:cs typeface="Proxima Nova"/>
              <a:sym typeface="Proxima Nova"/>
            </a:endParaRPr>
          </a:p>
          <a:p>
            <a:pPr indent="0" lvl="0" marL="0" rtl="0" algn="l">
              <a:spcBef>
                <a:spcPts val="0"/>
              </a:spcBef>
              <a:spcAft>
                <a:spcPts val="0"/>
              </a:spcAft>
              <a:buNone/>
            </a:pPr>
            <a:r>
              <a:rPr lang="en" sz="800">
                <a:solidFill>
                  <a:srgbClr val="FF0000"/>
                </a:solidFill>
                <a:latin typeface="Proxima Nova"/>
                <a:ea typeface="Proxima Nova"/>
                <a:cs typeface="Proxima Nova"/>
                <a:sym typeface="Proxima Nova"/>
              </a:rPr>
              <a:t>192.10.0.11:31421</a:t>
            </a:r>
            <a:endParaRPr sz="800">
              <a:solidFill>
                <a:srgbClr val="FF0000"/>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800">
                <a:solidFill>
                  <a:srgbClr val="FF0000"/>
                </a:solidFill>
                <a:latin typeface="Proxima Nova"/>
                <a:ea typeface="Proxima Nova"/>
                <a:cs typeface="Proxima Nova"/>
                <a:sym typeface="Proxima Nova"/>
              </a:rPr>
              <a:t>192.10.0.12:31421</a:t>
            </a:r>
            <a:endParaRPr sz="800">
              <a:solidFill>
                <a:srgbClr val="FF0000"/>
              </a:solidFill>
              <a:latin typeface="Proxima Nova"/>
              <a:ea typeface="Proxima Nova"/>
              <a:cs typeface="Proxima Nova"/>
              <a:sym typeface="Proxima Nova"/>
            </a:endParaRPr>
          </a:p>
        </p:txBody>
      </p:sp>
      <p:sp>
        <p:nvSpPr>
          <p:cNvPr id="1958" name="Google Shape;1958;p162"/>
          <p:cNvSpPr/>
          <p:nvPr/>
        </p:nvSpPr>
        <p:spPr>
          <a:xfrm>
            <a:off x="6161425" y="1575850"/>
            <a:ext cx="701400" cy="3180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CLIENT</a:t>
            </a:r>
            <a:endParaRPr sz="700">
              <a:solidFill>
                <a:srgbClr val="FFFFFF"/>
              </a:solidFill>
              <a:latin typeface="Proxima Nova"/>
              <a:ea typeface="Proxima Nova"/>
              <a:cs typeface="Proxima Nova"/>
              <a:sym typeface="Proxima Nova"/>
            </a:endParaRPr>
          </a:p>
        </p:txBody>
      </p:sp>
      <p:cxnSp>
        <p:nvCxnSpPr>
          <p:cNvPr id="1959" name="Google Shape;1959;p162"/>
          <p:cNvCxnSpPr>
            <a:stCxn id="1958" idx="2"/>
            <a:endCxn id="1950" idx="0"/>
          </p:cNvCxnSpPr>
          <p:nvPr/>
        </p:nvCxnSpPr>
        <p:spPr>
          <a:xfrm rot="5400000">
            <a:off x="6177025" y="2225950"/>
            <a:ext cx="667200" cy="3000"/>
          </a:xfrm>
          <a:prstGeom prst="bentConnector3">
            <a:avLst>
              <a:gd fmla="val 50004" name="adj1"/>
            </a:avLst>
          </a:prstGeom>
          <a:noFill/>
          <a:ln cap="flat" cmpd="sng" w="9525">
            <a:solidFill>
              <a:srgbClr val="666666"/>
            </a:solidFill>
            <a:prstDash val="solid"/>
            <a:round/>
            <a:headEnd len="med" w="med" type="none"/>
            <a:tailEnd len="med" w="med" type="triangle"/>
          </a:ln>
        </p:spPr>
      </p:cxnSp>
      <p:sp>
        <p:nvSpPr>
          <p:cNvPr id="1960" name="Google Shape;1960;p16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NETWORKING | </a:t>
            </a:r>
            <a:r>
              <a:rPr lang="en">
                <a:solidFill>
                  <a:schemeClr val="dk1"/>
                </a:solidFill>
              </a:rPr>
              <a:t>Alternative methods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1" name="Shape 1711"/>
        <p:cNvGrpSpPr/>
        <p:nvPr/>
      </p:nvGrpSpPr>
      <p:grpSpPr>
        <a:xfrm>
          <a:off x="0" y="0"/>
          <a:ext cx="0" cy="0"/>
          <a:chOff x="0" y="0"/>
          <a:chExt cx="0" cy="0"/>
        </a:xfrm>
      </p:grpSpPr>
      <p:sp>
        <p:nvSpPr>
          <p:cNvPr id="1712" name="Google Shape;1712;p14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000000"/>
                </a:solidFill>
              </a:rPr>
              <a:t>‹#›</a:t>
            </a:fld>
            <a:endParaRPr>
              <a:solidFill>
                <a:srgbClr val="000000"/>
              </a:solidFill>
            </a:endParaRPr>
          </a:p>
        </p:txBody>
      </p:sp>
      <p:sp>
        <p:nvSpPr>
          <p:cNvPr id="1713" name="Google Shape;1713;p145"/>
          <p:cNvSpPr txBox="1"/>
          <p:nvPr>
            <p:ph type="title"/>
          </p:nvPr>
        </p:nvSpPr>
        <p:spPr>
          <a:xfrm>
            <a:off x="1314450" y="709500"/>
            <a:ext cx="6515100" cy="72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chemeClr val="dk1"/>
                </a:solidFill>
              </a:rPr>
              <a:t>Table oc content</a:t>
            </a:r>
            <a:endParaRPr sz="2400">
              <a:solidFill>
                <a:schemeClr val="dk1"/>
              </a:solidFill>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1714" name="Google Shape;1714;p14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NETWORKING | </a:t>
            </a:r>
            <a:r>
              <a:rPr lang="en">
                <a:solidFill>
                  <a:schemeClr val="dk1"/>
                </a:solidFill>
              </a:rPr>
              <a:t>Architecture design</a:t>
            </a:r>
            <a:endParaRPr/>
          </a:p>
        </p:txBody>
      </p:sp>
      <p:pic>
        <p:nvPicPr>
          <p:cNvPr id="1715" name="Google Shape;1715;p145"/>
          <p:cNvPicPr preferRelativeResize="0"/>
          <p:nvPr/>
        </p:nvPicPr>
        <p:blipFill>
          <a:blip r:embed="rId3">
            <a:alphaModFix/>
          </a:blip>
          <a:stretch>
            <a:fillRect/>
          </a:stretch>
        </p:blipFill>
        <p:spPr>
          <a:xfrm>
            <a:off x="1143300" y="1435200"/>
            <a:ext cx="608099" cy="529724"/>
          </a:xfrm>
          <a:prstGeom prst="rect">
            <a:avLst/>
          </a:prstGeom>
          <a:noFill/>
          <a:ln>
            <a:noFill/>
          </a:ln>
        </p:spPr>
      </p:pic>
      <p:sp>
        <p:nvSpPr>
          <p:cNvPr id="1716" name="Google Shape;1716;p145"/>
          <p:cNvSpPr txBox="1"/>
          <p:nvPr/>
        </p:nvSpPr>
        <p:spPr>
          <a:xfrm>
            <a:off x="1854900" y="1414625"/>
            <a:ext cx="2023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Routes and Ingress</a:t>
            </a:r>
            <a:endParaRPr sz="1600"/>
          </a:p>
        </p:txBody>
      </p:sp>
      <p:pic>
        <p:nvPicPr>
          <p:cNvPr id="1717" name="Google Shape;1717;p145"/>
          <p:cNvPicPr preferRelativeResize="0"/>
          <p:nvPr/>
        </p:nvPicPr>
        <p:blipFill>
          <a:blip r:embed="rId3">
            <a:alphaModFix/>
          </a:blip>
          <a:stretch>
            <a:fillRect/>
          </a:stretch>
        </p:blipFill>
        <p:spPr>
          <a:xfrm>
            <a:off x="1143300" y="2121000"/>
            <a:ext cx="608099" cy="529724"/>
          </a:xfrm>
          <a:prstGeom prst="rect">
            <a:avLst/>
          </a:prstGeom>
          <a:noFill/>
          <a:ln>
            <a:noFill/>
          </a:ln>
        </p:spPr>
      </p:pic>
      <p:sp>
        <p:nvSpPr>
          <p:cNvPr id="1718" name="Google Shape;1718;p145"/>
          <p:cNvSpPr txBox="1"/>
          <p:nvPr/>
        </p:nvSpPr>
        <p:spPr>
          <a:xfrm>
            <a:off x="1854900" y="2100425"/>
            <a:ext cx="2267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Alternatives</a:t>
            </a:r>
            <a:r>
              <a:rPr lang="en" sz="1600"/>
              <a:t> for ingress</a:t>
            </a:r>
            <a:endParaRPr sz="1600"/>
          </a:p>
        </p:txBody>
      </p:sp>
      <p:pic>
        <p:nvPicPr>
          <p:cNvPr id="1719" name="Google Shape;1719;p145"/>
          <p:cNvPicPr preferRelativeResize="0"/>
          <p:nvPr/>
        </p:nvPicPr>
        <p:blipFill>
          <a:blip r:embed="rId3">
            <a:alphaModFix/>
          </a:blip>
          <a:stretch>
            <a:fillRect/>
          </a:stretch>
        </p:blipFill>
        <p:spPr>
          <a:xfrm>
            <a:off x="1143300" y="2883000"/>
            <a:ext cx="608099" cy="529724"/>
          </a:xfrm>
          <a:prstGeom prst="rect">
            <a:avLst/>
          </a:prstGeom>
          <a:noFill/>
          <a:ln>
            <a:noFill/>
          </a:ln>
        </p:spPr>
      </p:pic>
      <p:sp>
        <p:nvSpPr>
          <p:cNvPr id="1720" name="Google Shape;1720;p145"/>
          <p:cNvSpPr txBox="1"/>
          <p:nvPr/>
        </p:nvSpPr>
        <p:spPr>
          <a:xfrm>
            <a:off x="1854900" y="2862425"/>
            <a:ext cx="2145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Egress traffic controls</a:t>
            </a:r>
            <a:endParaRPr sz="1600"/>
          </a:p>
        </p:txBody>
      </p:sp>
      <p:pic>
        <p:nvPicPr>
          <p:cNvPr id="1721" name="Google Shape;1721;p145"/>
          <p:cNvPicPr preferRelativeResize="0"/>
          <p:nvPr/>
        </p:nvPicPr>
        <p:blipFill>
          <a:blip r:embed="rId3">
            <a:alphaModFix/>
          </a:blip>
          <a:stretch>
            <a:fillRect/>
          </a:stretch>
        </p:blipFill>
        <p:spPr>
          <a:xfrm>
            <a:off x="1143300" y="3568800"/>
            <a:ext cx="608099" cy="529724"/>
          </a:xfrm>
          <a:prstGeom prst="rect">
            <a:avLst/>
          </a:prstGeom>
          <a:noFill/>
          <a:ln>
            <a:noFill/>
          </a:ln>
        </p:spPr>
      </p:pic>
      <p:sp>
        <p:nvSpPr>
          <p:cNvPr id="1722" name="Google Shape;1722;p145"/>
          <p:cNvSpPr txBox="1"/>
          <p:nvPr/>
        </p:nvSpPr>
        <p:spPr>
          <a:xfrm>
            <a:off x="1854900" y="3548225"/>
            <a:ext cx="1901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Cluster DNS</a:t>
            </a:r>
            <a:endParaRPr sz="1600"/>
          </a:p>
        </p:txBody>
      </p:sp>
      <p:pic>
        <p:nvPicPr>
          <p:cNvPr id="1723" name="Google Shape;1723;p145"/>
          <p:cNvPicPr preferRelativeResize="0"/>
          <p:nvPr/>
        </p:nvPicPr>
        <p:blipFill>
          <a:blip r:embed="rId3">
            <a:alphaModFix/>
          </a:blip>
          <a:stretch>
            <a:fillRect/>
          </a:stretch>
        </p:blipFill>
        <p:spPr>
          <a:xfrm>
            <a:off x="4800900" y="1435200"/>
            <a:ext cx="608099" cy="529724"/>
          </a:xfrm>
          <a:prstGeom prst="rect">
            <a:avLst/>
          </a:prstGeom>
          <a:noFill/>
          <a:ln>
            <a:noFill/>
          </a:ln>
        </p:spPr>
      </p:pic>
      <p:sp>
        <p:nvSpPr>
          <p:cNvPr id="1724" name="Google Shape;1724;p145"/>
          <p:cNvSpPr txBox="1"/>
          <p:nvPr/>
        </p:nvSpPr>
        <p:spPr>
          <a:xfrm>
            <a:off x="1827600" y="4254600"/>
            <a:ext cx="1901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CNI Echosystem</a:t>
            </a:r>
            <a:endParaRPr sz="1600"/>
          </a:p>
        </p:txBody>
      </p:sp>
      <p:pic>
        <p:nvPicPr>
          <p:cNvPr id="1725" name="Google Shape;1725;p145"/>
          <p:cNvPicPr preferRelativeResize="0"/>
          <p:nvPr/>
        </p:nvPicPr>
        <p:blipFill>
          <a:blip r:embed="rId3">
            <a:alphaModFix/>
          </a:blip>
          <a:stretch>
            <a:fillRect/>
          </a:stretch>
        </p:blipFill>
        <p:spPr>
          <a:xfrm>
            <a:off x="4800900" y="2121000"/>
            <a:ext cx="608099" cy="529724"/>
          </a:xfrm>
          <a:prstGeom prst="rect">
            <a:avLst/>
          </a:prstGeom>
          <a:noFill/>
          <a:ln>
            <a:noFill/>
          </a:ln>
        </p:spPr>
      </p:pic>
      <p:sp>
        <p:nvSpPr>
          <p:cNvPr id="1726" name="Google Shape;1726;p145"/>
          <p:cNvSpPr txBox="1"/>
          <p:nvPr/>
        </p:nvSpPr>
        <p:spPr>
          <a:xfrm>
            <a:off x="5436300" y="1414625"/>
            <a:ext cx="3698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OpenShift SDN</a:t>
            </a:r>
            <a:endParaRPr sz="1600"/>
          </a:p>
        </p:txBody>
      </p:sp>
      <p:pic>
        <p:nvPicPr>
          <p:cNvPr id="1727" name="Google Shape;1727;p145"/>
          <p:cNvPicPr preferRelativeResize="0"/>
          <p:nvPr/>
        </p:nvPicPr>
        <p:blipFill>
          <a:blip r:embed="rId3">
            <a:alphaModFix/>
          </a:blip>
          <a:stretch>
            <a:fillRect/>
          </a:stretch>
        </p:blipFill>
        <p:spPr>
          <a:xfrm>
            <a:off x="4800900" y="2883000"/>
            <a:ext cx="608099" cy="529724"/>
          </a:xfrm>
          <a:prstGeom prst="rect">
            <a:avLst/>
          </a:prstGeom>
          <a:noFill/>
          <a:ln>
            <a:noFill/>
          </a:ln>
        </p:spPr>
      </p:pic>
      <p:sp>
        <p:nvSpPr>
          <p:cNvPr id="1728" name="Google Shape;1728;p145"/>
          <p:cNvSpPr txBox="1"/>
          <p:nvPr/>
        </p:nvSpPr>
        <p:spPr>
          <a:xfrm>
            <a:off x="5409000" y="2100425"/>
            <a:ext cx="3698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KubernetesOVN</a:t>
            </a:r>
            <a:endParaRPr sz="1600"/>
          </a:p>
        </p:txBody>
      </p:sp>
      <p:pic>
        <p:nvPicPr>
          <p:cNvPr id="1729" name="Google Shape;1729;p145"/>
          <p:cNvPicPr preferRelativeResize="0"/>
          <p:nvPr/>
        </p:nvPicPr>
        <p:blipFill>
          <a:blip r:embed="rId3">
            <a:alphaModFix/>
          </a:blip>
          <a:stretch>
            <a:fillRect/>
          </a:stretch>
        </p:blipFill>
        <p:spPr>
          <a:xfrm>
            <a:off x="4800900" y="3568800"/>
            <a:ext cx="608099" cy="529724"/>
          </a:xfrm>
          <a:prstGeom prst="rect">
            <a:avLst/>
          </a:prstGeom>
          <a:noFill/>
          <a:ln>
            <a:noFill/>
          </a:ln>
        </p:spPr>
      </p:pic>
      <p:sp>
        <p:nvSpPr>
          <p:cNvPr id="1730" name="Google Shape;1730;p145"/>
          <p:cNvSpPr txBox="1"/>
          <p:nvPr/>
        </p:nvSpPr>
        <p:spPr>
          <a:xfrm>
            <a:off x="5409000" y="2824325"/>
            <a:ext cx="3698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Multus</a:t>
            </a:r>
            <a:endParaRPr sz="1600"/>
          </a:p>
        </p:txBody>
      </p:sp>
      <p:pic>
        <p:nvPicPr>
          <p:cNvPr id="1731" name="Google Shape;1731;p145"/>
          <p:cNvPicPr preferRelativeResize="0"/>
          <p:nvPr/>
        </p:nvPicPr>
        <p:blipFill>
          <a:blip r:embed="rId3">
            <a:alphaModFix/>
          </a:blip>
          <a:stretch>
            <a:fillRect/>
          </a:stretch>
        </p:blipFill>
        <p:spPr>
          <a:xfrm>
            <a:off x="1143300" y="4178400"/>
            <a:ext cx="608099" cy="529724"/>
          </a:xfrm>
          <a:prstGeom prst="rect">
            <a:avLst/>
          </a:prstGeom>
          <a:noFill/>
          <a:ln>
            <a:noFill/>
          </a:ln>
        </p:spPr>
      </p:pic>
      <p:sp>
        <p:nvSpPr>
          <p:cNvPr id="1732" name="Google Shape;1732;p145"/>
          <p:cNvSpPr txBox="1"/>
          <p:nvPr/>
        </p:nvSpPr>
        <p:spPr>
          <a:xfrm>
            <a:off x="5405475" y="3493513"/>
            <a:ext cx="3698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DNS Load Balancing</a:t>
            </a:r>
            <a:endParaRPr sz="1600"/>
          </a:p>
        </p:txBody>
      </p:sp>
      <p:pic>
        <p:nvPicPr>
          <p:cNvPr id="1733" name="Google Shape;1733;p145"/>
          <p:cNvPicPr preferRelativeResize="0"/>
          <p:nvPr/>
        </p:nvPicPr>
        <p:blipFill>
          <a:blip r:embed="rId3">
            <a:alphaModFix/>
          </a:blip>
          <a:stretch>
            <a:fillRect/>
          </a:stretch>
        </p:blipFill>
        <p:spPr>
          <a:xfrm>
            <a:off x="4800900" y="4178400"/>
            <a:ext cx="608099" cy="529724"/>
          </a:xfrm>
          <a:prstGeom prst="rect">
            <a:avLst/>
          </a:prstGeom>
          <a:noFill/>
          <a:ln>
            <a:noFill/>
          </a:ln>
        </p:spPr>
      </p:pic>
      <p:sp>
        <p:nvSpPr>
          <p:cNvPr id="1734" name="Google Shape;1734;p145"/>
          <p:cNvSpPr txBox="1"/>
          <p:nvPr/>
        </p:nvSpPr>
        <p:spPr>
          <a:xfrm>
            <a:off x="5436300" y="4157825"/>
            <a:ext cx="3698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Meal LB</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4" name="Shape 1964"/>
        <p:cNvGrpSpPr/>
        <p:nvPr/>
      </p:nvGrpSpPr>
      <p:grpSpPr>
        <a:xfrm>
          <a:off x="0" y="0"/>
          <a:ext cx="0" cy="0"/>
          <a:chOff x="0" y="0"/>
          <a:chExt cx="0" cy="0"/>
        </a:xfrm>
      </p:grpSpPr>
      <p:sp>
        <p:nvSpPr>
          <p:cNvPr id="1965" name="Google Shape;1965;p16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pSp>
        <p:nvGrpSpPr>
          <p:cNvPr id="1966" name="Google Shape;1966;p163"/>
          <p:cNvGrpSpPr/>
          <p:nvPr/>
        </p:nvGrpSpPr>
        <p:grpSpPr>
          <a:xfrm>
            <a:off x="7026325" y="3426675"/>
            <a:ext cx="800400" cy="1110000"/>
            <a:chOff x="7178725" y="3426675"/>
            <a:chExt cx="800400" cy="1110000"/>
          </a:xfrm>
        </p:grpSpPr>
        <p:sp>
          <p:nvSpPr>
            <p:cNvPr id="1967" name="Google Shape;1967;p163"/>
            <p:cNvSpPr/>
            <p:nvPr/>
          </p:nvSpPr>
          <p:spPr>
            <a:xfrm>
              <a:off x="7178725" y="3426675"/>
              <a:ext cx="800400" cy="1110000"/>
            </a:xfrm>
            <a:prstGeom prst="rect">
              <a:avLst/>
            </a:prstGeom>
            <a:solidFill>
              <a:srgbClr val="CCCCC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1000">
                <a:latin typeface="Proxima Nova"/>
                <a:ea typeface="Proxima Nova"/>
                <a:cs typeface="Proxima Nova"/>
                <a:sym typeface="Proxima Nova"/>
              </a:endParaRPr>
            </a:p>
          </p:txBody>
        </p:sp>
        <p:sp>
          <p:nvSpPr>
            <p:cNvPr id="1968" name="Google Shape;1968;p163"/>
            <p:cNvSpPr txBox="1"/>
            <p:nvPr/>
          </p:nvSpPr>
          <p:spPr>
            <a:xfrm>
              <a:off x="7189075" y="4076875"/>
              <a:ext cx="778500" cy="41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dk1"/>
                  </a:solidFill>
                  <a:latin typeface="Proxima Nova"/>
                  <a:ea typeface="Proxima Nova"/>
                  <a:cs typeface="Proxima Nova"/>
                  <a:sym typeface="Proxima Nova"/>
                </a:rPr>
                <a:t>NODE</a:t>
              </a:r>
              <a:br>
                <a:rPr b="1" lang="en" sz="1000">
                  <a:solidFill>
                    <a:schemeClr val="dk1"/>
                  </a:solidFill>
                  <a:latin typeface="Proxima Nova"/>
                  <a:ea typeface="Proxima Nova"/>
                  <a:cs typeface="Proxima Nova"/>
                  <a:sym typeface="Proxima Nova"/>
                </a:rPr>
              </a:br>
              <a:r>
                <a:rPr lang="en" sz="900">
                  <a:solidFill>
                    <a:schemeClr val="dk1"/>
                  </a:solidFill>
                  <a:latin typeface="Proxima Nova"/>
                  <a:ea typeface="Proxima Nova"/>
                  <a:cs typeface="Proxima Nova"/>
                  <a:sym typeface="Proxima Nova"/>
                </a:rPr>
                <a:t>192.10.0.12</a:t>
              </a:r>
              <a:endParaRPr sz="900"/>
            </a:p>
          </p:txBody>
        </p:sp>
      </p:grpSp>
      <p:grpSp>
        <p:nvGrpSpPr>
          <p:cNvPr id="1969" name="Google Shape;1969;p163"/>
          <p:cNvGrpSpPr/>
          <p:nvPr/>
        </p:nvGrpSpPr>
        <p:grpSpPr>
          <a:xfrm>
            <a:off x="6111925" y="3426675"/>
            <a:ext cx="800400" cy="1110000"/>
            <a:chOff x="6264325" y="3426675"/>
            <a:chExt cx="800400" cy="1110000"/>
          </a:xfrm>
        </p:grpSpPr>
        <p:sp>
          <p:nvSpPr>
            <p:cNvPr id="1970" name="Google Shape;1970;p163"/>
            <p:cNvSpPr/>
            <p:nvPr/>
          </p:nvSpPr>
          <p:spPr>
            <a:xfrm>
              <a:off x="6264325" y="3426675"/>
              <a:ext cx="800400" cy="1110000"/>
            </a:xfrm>
            <a:prstGeom prst="rect">
              <a:avLst/>
            </a:prstGeom>
            <a:solidFill>
              <a:srgbClr val="CCCCC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1000">
                <a:latin typeface="Proxima Nova"/>
                <a:ea typeface="Proxima Nova"/>
                <a:cs typeface="Proxima Nova"/>
                <a:sym typeface="Proxima Nova"/>
              </a:endParaRPr>
            </a:p>
          </p:txBody>
        </p:sp>
        <p:sp>
          <p:nvSpPr>
            <p:cNvPr id="1971" name="Google Shape;1971;p163"/>
            <p:cNvSpPr txBox="1"/>
            <p:nvPr/>
          </p:nvSpPr>
          <p:spPr>
            <a:xfrm>
              <a:off x="6274675" y="4076875"/>
              <a:ext cx="778500" cy="41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dk1"/>
                  </a:solidFill>
                  <a:latin typeface="Proxima Nova"/>
                  <a:ea typeface="Proxima Nova"/>
                  <a:cs typeface="Proxima Nova"/>
                  <a:sym typeface="Proxima Nova"/>
                </a:rPr>
                <a:t>NODE</a:t>
              </a:r>
              <a:br>
                <a:rPr b="1" lang="en" sz="1000">
                  <a:solidFill>
                    <a:schemeClr val="dk1"/>
                  </a:solidFill>
                  <a:latin typeface="Proxima Nova"/>
                  <a:ea typeface="Proxima Nova"/>
                  <a:cs typeface="Proxima Nova"/>
                  <a:sym typeface="Proxima Nova"/>
                </a:rPr>
              </a:br>
              <a:r>
                <a:rPr lang="en" sz="900">
                  <a:solidFill>
                    <a:schemeClr val="dk1"/>
                  </a:solidFill>
                  <a:latin typeface="Proxima Nova"/>
                  <a:ea typeface="Proxima Nova"/>
                  <a:cs typeface="Proxima Nova"/>
                  <a:sym typeface="Proxima Nova"/>
                </a:rPr>
                <a:t>192.10.0.11</a:t>
              </a:r>
              <a:endParaRPr sz="900"/>
            </a:p>
          </p:txBody>
        </p:sp>
      </p:grpSp>
      <p:grpSp>
        <p:nvGrpSpPr>
          <p:cNvPr id="1972" name="Google Shape;1972;p163"/>
          <p:cNvGrpSpPr/>
          <p:nvPr/>
        </p:nvGrpSpPr>
        <p:grpSpPr>
          <a:xfrm>
            <a:off x="5197525" y="3426675"/>
            <a:ext cx="800400" cy="1110000"/>
            <a:chOff x="5349925" y="3426675"/>
            <a:chExt cx="800400" cy="1110000"/>
          </a:xfrm>
        </p:grpSpPr>
        <p:sp>
          <p:nvSpPr>
            <p:cNvPr id="1973" name="Google Shape;1973;p163"/>
            <p:cNvSpPr/>
            <p:nvPr/>
          </p:nvSpPr>
          <p:spPr>
            <a:xfrm>
              <a:off x="5349925" y="3426675"/>
              <a:ext cx="800400" cy="1110000"/>
            </a:xfrm>
            <a:prstGeom prst="rect">
              <a:avLst/>
            </a:prstGeom>
            <a:solidFill>
              <a:srgbClr val="CCCCC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1000">
                <a:latin typeface="Proxima Nova"/>
                <a:ea typeface="Proxima Nova"/>
                <a:cs typeface="Proxima Nova"/>
                <a:sym typeface="Proxima Nova"/>
              </a:endParaRPr>
            </a:p>
          </p:txBody>
        </p:sp>
        <p:sp>
          <p:nvSpPr>
            <p:cNvPr id="1974" name="Google Shape;1974;p163"/>
            <p:cNvSpPr txBox="1"/>
            <p:nvPr/>
          </p:nvSpPr>
          <p:spPr>
            <a:xfrm>
              <a:off x="5360275" y="4076875"/>
              <a:ext cx="778500" cy="41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dk1"/>
                  </a:solidFill>
                  <a:latin typeface="Proxima Nova"/>
                  <a:ea typeface="Proxima Nova"/>
                  <a:cs typeface="Proxima Nova"/>
                  <a:sym typeface="Proxima Nova"/>
                </a:rPr>
                <a:t>NODE</a:t>
              </a:r>
              <a:br>
                <a:rPr b="1" lang="en" sz="1000">
                  <a:solidFill>
                    <a:schemeClr val="dk1"/>
                  </a:solidFill>
                  <a:latin typeface="Proxima Nova"/>
                  <a:ea typeface="Proxima Nova"/>
                  <a:cs typeface="Proxima Nova"/>
                  <a:sym typeface="Proxima Nova"/>
                </a:rPr>
              </a:br>
              <a:r>
                <a:rPr lang="en" sz="900">
                  <a:solidFill>
                    <a:schemeClr val="dk1"/>
                  </a:solidFill>
                  <a:latin typeface="Proxima Nova"/>
                  <a:ea typeface="Proxima Nova"/>
                  <a:cs typeface="Proxima Nova"/>
                  <a:sym typeface="Proxima Nova"/>
                </a:rPr>
                <a:t>192.10.0.10</a:t>
              </a:r>
              <a:endParaRPr sz="900"/>
            </a:p>
          </p:txBody>
        </p:sp>
      </p:grpSp>
      <p:sp>
        <p:nvSpPr>
          <p:cNvPr id="1975" name="Google Shape;1975;p163"/>
          <p:cNvSpPr txBox="1"/>
          <p:nvPr>
            <p:ph type="title"/>
          </p:nvPr>
        </p:nvSpPr>
        <p:spPr>
          <a:xfrm>
            <a:off x="826650" y="457200"/>
            <a:ext cx="7490700" cy="106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External traffic to a service on any port </a:t>
            </a:r>
            <a:endParaRPr/>
          </a:p>
          <a:p>
            <a:pPr indent="0" lvl="0" marL="0" rtl="0" algn="ctr">
              <a:spcBef>
                <a:spcPts val="0"/>
              </a:spcBef>
              <a:spcAft>
                <a:spcPts val="0"/>
              </a:spcAft>
              <a:buNone/>
            </a:pPr>
            <a:r>
              <a:rPr lang="en"/>
              <a:t>with external IP</a:t>
            </a:r>
            <a:endParaRPr/>
          </a:p>
        </p:txBody>
      </p:sp>
      <p:sp>
        <p:nvSpPr>
          <p:cNvPr id="1976" name="Google Shape;1976;p163"/>
          <p:cNvSpPr/>
          <p:nvPr/>
        </p:nvSpPr>
        <p:spPr>
          <a:xfrm>
            <a:off x="5773275" y="2389938"/>
            <a:ext cx="1471800" cy="675300"/>
          </a:xfrm>
          <a:prstGeom prst="rect">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Proxima Nova"/>
                <a:ea typeface="Proxima Nova"/>
                <a:cs typeface="Proxima Nova"/>
                <a:sym typeface="Proxima Nova"/>
              </a:rPr>
              <a:t>SERVICE</a:t>
            </a:r>
            <a:br>
              <a:rPr b="1" lang="en" sz="800">
                <a:solidFill>
                  <a:srgbClr val="FFFFFF"/>
                </a:solidFill>
                <a:latin typeface="Proxima Nova"/>
                <a:ea typeface="Proxima Nova"/>
                <a:cs typeface="Proxima Nova"/>
                <a:sym typeface="Proxima Nova"/>
              </a:rPr>
            </a:br>
            <a:endParaRPr b="1" sz="8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EXT IP: </a:t>
            </a:r>
            <a:r>
              <a:rPr lang="en" sz="800">
                <a:solidFill>
                  <a:srgbClr val="EA9999"/>
                </a:solidFill>
                <a:latin typeface="Proxima Nova"/>
                <a:ea typeface="Proxima Nova"/>
                <a:cs typeface="Proxima Nova"/>
                <a:sym typeface="Proxima Nova"/>
              </a:rPr>
              <a:t>200.1.0.10:90</a:t>
            </a:r>
            <a:endParaRPr sz="800">
              <a:solidFill>
                <a:srgbClr val="EA9999"/>
              </a:solidFill>
              <a:latin typeface="Proxima Nova"/>
              <a:ea typeface="Proxima Nova"/>
              <a:cs typeface="Proxima Nova"/>
              <a:sym typeface="Proxima Nova"/>
            </a:endParaRPr>
          </a:p>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INT IP: 172.1.0.20:90</a:t>
            </a:r>
            <a:endParaRPr sz="800">
              <a:solidFill>
                <a:srgbClr val="FFFFFF"/>
              </a:solidFill>
              <a:latin typeface="Proxima Nova"/>
              <a:ea typeface="Proxima Nova"/>
              <a:cs typeface="Proxima Nova"/>
              <a:sym typeface="Proxima Nova"/>
            </a:endParaRPr>
          </a:p>
        </p:txBody>
      </p:sp>
      <p:sp>
        <p:nvSpPr>
          <p:cNvPr id="1977" name="Google Shape;1977;p163"/>
          <p:cNvSpPr/>
          <p:nvPr/>
        </p:nvSpPr>
        <p:spPr>
          <a:xfrm>
            <a:off x="5284075" y="3528817"/>
            <a:ext cx="626100" cy="577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a:t>
            </a:r>
            <a:br>
              <a:rPr lang="en" sz="800">
                <a:solidFill>
                  <a:srgbClr val="FFFFFF"/>
                </a:solidFill>
                <a:latin typeface="Proxima Nova"/>
                <a:ea typeface="Proxima Nova"/>
                <a:cs typeface="Proxima Nova"/>
                <a:sym typeface="Proxima Nova"/>
              </a:rPr>
            </a:br>
            <a:br>
              <a:rPr lang="en" sz="800">
                <a:solidFill>
                  <a:srgbClr val="FFFFFF"/>
                </a:solidFill>
                <a:latin typeface="Proxima Nova"/>
                <a:ea typeface="Proxima Nova"/>
                <a:cs typeface="Proxima Nova"/>
                <a:sym typeface="Proxima Nova"/>
              </a:rPr>
            </a:br>
            <a:r>
              <a:rPr lang="en" sz="600">
                <a:solidFill>
                  <a:srgbClr val="FFFFFF"/>
                </a:solidFill>
                <a:latin typeface="Proxima Nova"/>
                <a:ea typeface="Proxima Nova"/>
                <a:cs typeface="Proxima Nova"/>
                <a:sym typeface="Proxima Nova"/>
              </a:rPr>
              <a:t>10.1.0.1:90</a:t>
            </a:r>
            <a:endParaRPr sz="600">
              <a:solidFill>
                <a:srgbClr val="FFFFFF"/>
              </a:solidFill>
              <a:latin typeface="Proxima Nova"/>
              <a:ea typeface="Proxima Nova"/>
              <a:cs typeface="Proxima Nova"/>
              <a:sym typeface="Proxima Nova"/>
            </a:endParaRPr>
          </a:p>
        </p:txBody>
      </p:sp>
      <p:sp>
        <p:nvSpPr>
          <p:cNvPr id="1978" name="Google Shape;1978;p163"/>
          <p:cNvSpPr/>
          <p:nvPr/>
        </p:nvSpPr>
        <p:spPr>
          <a:xfrm>
            <a:off x="6196125" y="3528817"/>
            <a:ext cx="626100" cy="577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a:t>
            </a:r>
            <a:endParaRPr sz="800">
              <a:solidFill>
                <a:srgbClr val="FFFFFF"/>
              </a:solidFill>
              <a:latin typeface="Proxima Nova"/>
              <a:ea typeface="Proxima Nova"/>
              <a:cs typeface="Proxima Nova"/>
              <a:sym typeface="Proxima Nova"/>
            </a:endParaRPr>
          </a:p>
          <a:p>
            <a:pPr indent="0" lvl="0" marL="0" rtl="0" algn="ctr">
              <a:spcBef>
                <a:spcPts val="0"/>
              </a:spcBef>
              <a:spcAft>
                <a:spcPts val="0"/>
              </a:spcAft>
              <a:buNone/>
            </a:pPr>
            <a:r>
              <a:t/>
            </a:r>
            <a:endParaRPr sz="800">
              <a:solidFill>
                <a:srgbClr val="FFFFFF"/>
              </a:solidFill>
              <a:latin typeface="Proxima Nova"/>
              <a:ea typeface="Proxima Nova"/>
              <a:cs typeface="Proxima Nova"/>
              <a:sym typeface="Proxima Nova"/>
            </a:endParaRPr>
          </a:p>
          <a:p>
            <a:pPr indent="0" lvl="0" marL="0" rtl="0" algn="ctr">
              <a:spcBef>
                <a:spcPts val="0"/>
              </a:spcBef>
              <a:spcAft>
                <a:spcPts val="0"/>
              </a:spcAft>
              <a:buClr>
                <a:schemeClr val="dk1"/>
              </a:buClr>
              <a:buSzPts val="1100"/>
              <a:buFont typeface="Arial"/>
              <a:buNone/>
            </a:pPr>
            <a:r>
              <a:rPr lang="en" sz="600">
                <a:solidFill>
                  <a:schemeClr val="lt1"/>
                </a:solidFill>
                <a:latin typeface="Proxima Nova"/>
                <a:ea typeface="Proxima Nova"/>
                <a:cs typeface="Proxima Nova"/>
                <a:sym typeface="Proxima Nova"/>
              </a:rPr>
              <a:t>10.1.0.2:90</a:t>
            </a:r>
            <a:endParaRPr sz="700">
              <a:solidFill>
                <a:srgbClr val="FFFFFF"/>
              </a:solidFill>
              <a:latin typeface="Proxima Nova"/>
              <a:ea typeface="Proxima Nova"/>
              <a:cs typeface="Proxima Nova"/>
              <a:sym typeface="Proxima Nova"/>
            </a:endParaRPr>
          </a:p>
        </p:txBody>
      </p:sp>
      <p:sp>
        <p:nvSpPr>
          <p:cNvPr id="1979" name="Google Shape;1979;p163"/>
          <p:cNvSpPr/>
          <p:nvPr/>
        </p:nvSpPr>
        <p:spPr>
          <a:xfrm>
            <a:off x="7108175" y="3528817"/>
            <a:ext cx="626100" cy="577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a:t>
            </a:r>
            <a:endParaRPr sz="8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rgbClr val="FFFFFF"/>
              </a:solidFill>
              <a:latin typeface="Proxima Nova"/>
              <a:ea typeface="Proxima Nova"/>
              <a:cs typeface="Proxima Nova"/>
              <a:sym typeface="Proxima Nova"/>
            </a:endParaRPr>
          </a:p>
          <a:p>
            <a:pPr indent="0" lvl="0" marL="0" rtl="0" algn="ctr">
              <a:spcBef>
                <a:spcPts val="0"/>
              </a:spcBef>
              <a:spcAft>
                <a:spcPts val="0"/>
              </a:spcAft>
              <a:buClr>
                <a:schemeClr val="dk1"/>
              </a:buClr>
              <a:buSzPts val="1100"/>
              <a:buFont typeface="Arial"/>
              <a:buNone/>
            </a:pPr>
            <a:r>
              <a:rPr lang="en" sz="600">
                <a:solidFill>
                  <a:schemeClr val="lt1"/>
                </a:solidFill>
                <a:latin typeface="Proxima Nova"/>
                <a:ea typeface="Proxima Nova"/>
                <a:cs typeface="Proxima Nova"/>
                <a:sym typeface="Proxima Nova"/>
              </a:rPr>
              <a:t>10.1.0.3:90</a:t>
            </a:r>
            <a:endParaRPr sz="700">
              <a:solidFill>
                <a:srgbClr val="FFFFFF"/>
              </a:solidFill>
              <a:latin typeface="Proxima Nova"/>
              <a:ea typeface="Proxima Nova"/>
              <a:cs typeface="Proxima Nova"/>
              <a:sym typeface="Proxima Nova"/>
            </a:endParaRPr>
          </a:p>
        </p:txBody>
      </p:sp>
      <p:cxnSp>
        <p:nvCxnSpPr>
          <p:cNvPr id="1980" name="Google Shape;1980;p163"/>
          <p:cNvCxnSpPr>
            <a:stCxn id="1976" idx="2"/>
            <a:endCxn id="1977" idx="0"/>
          </p:cNvCxnSpPr>
          <p:nvPr/>
        </p:nvCxnSpPr>
        <p:spPr>
          <a:xfrm rot="5400000">
            <a:off x="5821425" y="2840988"/>
            <a:ext cx="463500" cy="912000"/>
          </a:xfrm>
          <a:prstGeom prst="bentConnector3">
            <a:avLst>
              <a:gd fmla="val 50009" name="adj1"/>
            </a:avLst>
          </a:prstGeom>
          <a:noFill/>
          <a:ln cap="flat" cmpd="sng" w="9525">
            <a:solidFill>
              <a:schemeClr val="dk2"/>
            </a:solidFill>
            <a:prstDash val="solid"/>
            <a:round/>
            <a:headEnd len="med" w="med" type="none"/>
            <a:tailEnd len="med" w="med" type="none"/>
          </a:ln>
        </p:spPr>
      </p:cxnSp>
      <p:cxnSp>
        <p:nvCxnSpPr>
          <p:cNvPr id="1981" name="Google Shape;1981;p163"/>
          <p:cNvCxnSpPr>
            <a:stCxn id="1976" idx="2"/>
            <a:endCxn id="1978" idx="0"/>
          </p:cNvCxnSpPr>
          <p:nvPr/>
        </p:nvCxnSpPr>
        <p:spPr>
          <a:xfrm flipH="1" rot="-5400000">
            <a:off x="6277725" y="3296688"/>
            <a:ext cx="463500" cy="600"/>
          </a:xfrm>
          <a:prstGeom prst="bentConnector3">
            <a:avLst>
              <a:gd fmla="val 50009" name="adj1"/>
            </a:avLst>
          </a:prstGeom>
          <a:noFill/>
          <a:ln cap="flat" cmpd="sng" w="9525">
            <a:solidFill>
              <a:schemeClr val="dk2"/>
            </a:solidFill>
            <a:prstDash val="solid"/>
            <a:round/>
            <a:headEnd len="med" w="med" type="none"/>
            <a:tailEnd len="med" w="med" type="none"/>
          </a:ln>
        </p:spPr>
      </p:cxnSp>
      <p:cxnSp>
        <p:nvCxnSpPr>
          <p:cNvPr id="1982" name="Google Shape;1982;p163"/>
          <p:cNvCxnSpPr>
            <a:stCxn id="1976" idx="2"/>
            <a:endCxn id="1979" idx="0"/>
          </p:cNvCxnSpPr>
          <p:nvPr/>
        </p:nvCxnSpPr>
        <p:spPr>
          <a:xfrm flipH="1" rot="-5400000">
            <a:off x="6733425" y="2840988"/>
            <a:ext cx="463500" cy="912000"/>
          </a:xfrm>
          <a:prstGeom prst="bentConnector3">
            <a:avLst>
              <a:gd fmla="val 50009" name="adj1"/>
            </a:avLst>
          </a:prstGeom>
          <a:noFill/>
          <a:ln cap="flat" cmpd="sng" w="9525">
            <a:solidFill>
              <a:schemeClr val="dk2"/>
            </a:solidFill>
            <a:prstDash val="solid"/>
            <a:round/>
            <a:headEnd len="med" w="med" type="none"/>
            <a:tailEnd len="med" w="med" type="none"/>
          </a:ln>
        </p:spPr>
      </p:cxnSp>
      <p:sp>
        <p:nvSpPr>
          <p:cNvPr id="1983" name="Google Shape;1983;p163"/>
          <p:cNvSpPr txBox="1"/>
          <p:nvPr/>
        </p:nvSpPr>
        <p:spPr>
          <a:xfrm>
            <a:off x="6492910" y="1927799"/>
            <a:ext cx="1108500" cy="418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00">
                <a:latin typeface="Proxima Nova"/>
                <a:ea typeface="Proxima Nova"/>
                <a:cs typeface="Proxima Nova"/>
                <a:sym typeface="Proxima Nova"/>
              </a:rPr>
              <a:t>connect</a:t>
            </a:r>
            <a:r>
              <a:rPr lang="en" sz="800">
                <a:latin typeface="Proxima Nova"/>
                <a:ea typeface="Proxima Nova"/>
                <a:cs typeface="Proxima Nova"/>
                <a:sym typeface="Proxima Nova"/>
              </a:rPr>
              <a:t> </a:t>
            </a:r>
            <a:br>
              <a:rPr lang="en" sz="800">
                <a:latin typeface="Proxima Nova"/>
                <a:ea typeface="Proxima Nova"/>
                <a:cs typeface="Proxima Nova"/>
                <a:sym typeface="Proxima Nova"/>
              </a:rPr>
            </a:br>
            <a:r>
              <a:rPr lang="en" sz="800">
                <a:solidFill>
                  <a:srgbClr val="FF0000"/>
                </a:solidFill>
                <a:latin typeface="Proxima Nova"/>
                <a:ea typeface="Proxima Nova"/>
                <a:cs typeface="Proxima Nova"/>
                <a:sym typeface="Proxima Nova"/>
              </a:rPr>
              <a:t>200.1.0.10:90</a:t>
            </a:r>
            <a:endParaRPr sz="800">
              <a:solidFill>
                <a:srgbClr val="FF0000"/>
              </a:solidFill>
              <a:latin typeface="Proxima Nova"/>
              <a:ea typeface="Proxima Nova"/>
              <a:cs typeface="Proxima Nova"/>
              <a:sym typeface="Proxima Nova"/>
            </a:endParaRPr>
          </a:p>
        </p:txBody>
      </p:sp>
      <p:sp>
        <p:nvSpPr>
          <p:cNvPr id="1984" name="Google Shape;1984;p163"/>
          <p:cNvSpPr/>
          <p:nvPr/>
        </p:nvSpPr>
        <p:spPr>
          <a:xfrm>
            <a:off x="6161425" y="1575850"/>
            <a:ext cx="701400" cy="3180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CLIENT</a:t>
            </a:r>
            <a:endParaRPr sz="700">
              <a:solidFill>
                <a:srgbClr val="FFFFFF"/>
              </a:solidFill>
              <a:latin typeface="Proxima Nova"/>
              <a:ea typeface="Proxima Nova"/>
              <a:cs typeface="Proxima Nova"/>
              <a:sym typeface="Proxima Nova"/>
            </a:endParaRPr>
          </a:p>
        </p:txBody>
      </p:sp>
      <p:cxnSp>
        <p:nvCxnSpPr>
          <p:cNvPr id="1985" name="Google Shape;1985;p163"/>
          <p:cNvCxnSpPr>
            <a:stCxn id="1984" idx="2"/>
            <a:endCxn id="1976" idx="0"/>
          </p:cNvCxnSpPr>
          <p:nvPr/>
        </p:nvCxnSpPr>
        <p:spPr>
          <a:xfrm rot="5400000">
            <a:off x="6262525" y="2140450"/>
            <a:ext cx="496200" cy="3000"/>
          </a:xfrm>
          <a:prstGeom prst="bentConnector3">
            <a:avLst>
              <a:gd fmla="val 49989" name="adj1"/>
            </a:avLst>
          </a:prstGeom>
          <a:noFill/>
          <a:ln cap="flat" cmpd="sng" w="9525">
            <a:solidFill>
              <a:schemeClr val="dk2"/>
            </a:solidFill>
            <a:prstDash val="solid"/>
            <a:round/>
            <a:headEnd len="med" w="med" type="none"/>
            <a:tailEnd len="med" w="med" type="triangle"/>
          </a:ln>
        </p:spPr>
      </p:cxnSp>
      <p:sp>
        <p:nvSpPr>
          <p:cNvPr id="1986" name="Google Shape;1986;p163"/>
          <p:cNvSpPr txBox="1"/>
          <p:nvPr>
            <p:ph idx="4294967295" type="body"/>
          </p:nvPr>
        </p:nvSpPr>
        <p:spPr>
          <a:xfrm>
            <a:off x="826700" y="1480075"/>
            <a:ext cx="3745200" cy="29676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Red Hat Text"/>
              <a:buChar char="●"/>
            </a:pPr>
            <a:r>
              <a:rPr lang="en" sz="1400">
                <a:latin typeface="Red Hat Text"/>
                <a:ea typeface="Red Hat Text"/>
                <a:cs typeface="Red Hat Text"/>
                <a:sym typeface="Red Hat Text"/>
              </a:rPr>
              <a:t>Access a service with an external IP on with Metal LB any TCP/UDP port, such as</a:t>
            </a:r>
            <a:endParaRPr sz="1400">
              <a:latin typeface="Red Hat Text"/>
              <a:ea typeface="Red Hat Text"/>
              <a:cs typeface="Red Hat Text"/>
              <a:sym typeface="Red Hat Text"/>
            </a:endParaRPr>
          </a:p>
          <a:p>
            <a:pPr indent="-317500" lvl="1" marL="914400" rtl="0" algn="l">
              <a:spcBef>
                <a:spcPts val="600"/>
              </a:spcBef>
              <a:spcAft>
                <a:spcPts val="0"/>
              </a:spcAft>
              <a:buSzPts val="1400"/>
              <a:buFont typeface="Red Hat Text"/>
              <a:buChar char="○"/>
            </a:pPr>
            <a:r>
              <a:rPr lang="en">
                <a:latin typeface="Red Hat Text"/>
                <a:ea typeface="Red Hat Text"/>
                <a:cs typeface="Red Hat Text"/>
                <a:sym typeface="Red Hat Text"/>
              </a:rPr>
              <a:t>Databases</a:t>
            </a:r>
            <a:endParaRPr>
              <a:latin typeface="Red Hat Text"/>
              <a:ea typeface="Red Hat Text"/>
              <a:cs typeface="Red Hat Text"/>
              <a:sym typeface="Red Hat Text"/>
            </a:endParaRPr>
          </a:p>
          <a:p>
            <a:pPr indent="-317500" lvl="1" marL="914400" rtl="0" algn="l">
              <a:spcBef>
                <a:spcPts val="600"/>
              </a:spcBef>
              <a:spcAft>
                <a:spcPts val="0"/>
              </a:spcAft>
              <a:buSzPts val="1400"/>
              <a:buFont typeface="Red Hat Text"/>
              <a:buChar char="○"/>
            </a:pPr>
            <a:r>
              <a:rPr lang="en">
                <a:latin typeface="Red Hat Text"/>
                <a:ea typeface="Red Hat Text"/>
                <a:cs typeface="Red Hat Text"/>
                <a:sym typeface="Red Hat Text"/>
              </a:rPr>
              <a:t>Message Brokers</a:t>
            </a:r>
            <a:endParaRPr>
              <a:latin typeface="Red Hat Text"/>
              <a:ea typeface="Red Hat Text"/>
              <a:cs typeface="Red Hat Text"/>
              <a:sym typeface="Red Hat Text"/>
            </a:endParaRPr>
          </a:p>
          <a:p>
            <a:pPr indent="-317500" lvl="0" marL="457200" rtl="0" algn="l">
              <a:lnSpc>
                <a:spcPct val="115000"/>
              </a:lnSpc>
              <a:spcBef>
                <a:spcPts val="1600"/>
              </a:spcBef>
              <a:spcAft>
                <a:spcPts val="0"/>
              </a:spcAft>
              <a:buSzPts val="1400"/>
              <a:buFont typeface="Red Hat Text"/>
              <a:buChar char="●"/>
            </a:pPr>
            <a:r>
              <a:rPr lang="en" sz="1400">
                <a:latin typeface="Red Hat Text"/>
                <a:ea typeface="Red Hat Text"/>
                <a:cs typeface="Red Hat Text"/>
                <a:sym typeface="Red Hat Text"/>
              </a:rPr>
              <a:t>Automatic IP allocation from a predefined pool using Ingress IP Self-Service</a:t>
            </a:r>
            <a:endParaRPr sz="1400">
              <a:latin typeface="Red Hat Text"/>
              <a:ea typeface="Red Hat Text"/>
              <a:cs typeface="Red Hat Text"/>
              <a:sym typeface="Red Hat Text"/>
            </a:endParaRPr>
          </a:p>
          <a:p>
            <a:pPr indent="-317500" lvl="0" marL="457200" rtl="0" algn="l">
              <a:lnSpc>
                <a:spcPct val="115000"/>
              </a:lnSpc>
              <a:spcBef>
                <a:spcPts val="1600"/>
              </a:spcBef>
              <a:spcAft>
                <a:spcPts val="0"/>
              </a:spcAft>
              <a:buSzPts val="1400"/>
              <a:buFont typeface="Red Hat Text"/>
              <a:buChar char="●"/>
            </a:pPr>
            <a:r>
              <a:rPr lang="en" sz="1400">
                <a:latin typeface="Red Hat Text"/>
                <a:ea typeface="Red Hat Text"/>
                <a:cs typeface="Red Hat Text"/>
                <a:sym typeface="Red Hat Text"/>
              </a:rPr>
              <a:t>IP failover pods provide high availability for the IP pool</a:t>
            </a:r>
            <a:r>
              <a:rPr lang="en" sz="1400">
                <a:latin typeface="Red Hat Text"/>
                <a:ea typeface="Red Hat Text"/>
                <a:cs typeface="Red Hat Text"/>
                <a:sym typeface="Red Hat Text"/>
              </a:rPr>
              <a:t> (fully supported in 4.8)</a:t>
            </a:r>
            <a:endParaRPr sz="1400">
              <a:latin typeface="Red Hat Text"/>
              <a:ea typeface="Red Hat Text"/>
              <a:cs typeface="Red Hat Text"/>
              <a:sym typeface="Red Hat Text"/>
            </a:endParaRPr>
          </a:p>
          <a:p>
            <a:pPr indent="0" lvl="0" marL="0" rtl="0" algn="l">
              <a:lnSpc>
                <a:spcPct val="115000"/>
              </a:lnSpc>
              <a:spcBef>
                <a:spcPts val="1600"/>
              </a:spcBef>
              <a:spcAft>
                <a:spcPts val="1600"/>
              </a:spcAft>
              <a:buNone/>
            </a:pPr>
            <a:r>
              <a:t/>
            </a:r>
            <a:endParaRPr sz="1400">
              <a:latin typeface="Red Hat Text"/>
              <a:ea typeface="Red Hat Text"/>
              <a:cs typeface="Red Hat Text"/>
              <a:sym typeface="Red Hat Text"/>
            </a:endParaRPr>
          </a:p>
        </p:txBody>
      </p:sp>
      <p:sp>
        <p:nvSpPr>
          <p:cNvPr id="1987" name="Google Shape;1987;p16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NETWORKING | </a:t>
            </a:r>
            <a:r>
              <a:rPr lang="en">
                <a:solidFill>
                  <a:schemeClr val="dk1"/>
                </a:solidFill>
              </a:rPr>
              <a:t>Alternative methods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1" name="Shape 1991"/>
        <p:cNvGrpSpPr/>
        <p:nvPr/>
      </p:nvGrpSpPr>
      <p:grpSpPr>
        <a:xfrm>
          <a:off x="0" y="0"/>
          <a:ext cx="0" cy="0"/>
          <a:chOff x="0" y="0"/>
          <a:chExt cx="0" cy="0"/>
        </a:xfrm>
      </p:grpSpPr>
      <p:sp>
        <p:nvSpPr>
          <p:cNvPr id="1992" name="Google Shape;1992;p16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993" name="Google Shape;1993;p164"/>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Cluster DNS</a:t>
            </a:r>
            <a:endParaRPr/>
          </a:p>
        </p:txBody>
      </p:sp>
      <p:sp>
        <p:nvSpPr>
          <p:cNvPr id="1994" name="Google Shape;1994;p164"/>
          <p:cNvSpPr txBox="1"/>
          <p:nvPr>
            <p:ph idx="1" type="subTitle"/>
          </p:nvPr>
        </p:nvSpPr>
        <p:spPr>
          <a:xfrm>
            <a:off x="6938588" y="1307790"/>
            <a:ext cx="1593300" cy="24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automated system for providing hostname resolution within kubernetes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8" name="Shape 1998"/>
        <p:cNvGrpSpPr/>
        <p:nvPr/>
      </p:nvGrpSpPr>
      <p:grpSpPr>
        <a:xfrm>
          <a:off x="0" y="0"/>
          <a:ext cx="0" cy="0"/>
          <a:chOff x="0" y="0"/>
          <a:chExt cx="0" cy="0"/>
        </a:xfrm>
      </p:grpSpPr>
      <p:sp>
        <p:nvSpPr>
          <p:cNvPr id="1999" name="Google Shape;1999;p16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000" name="Google Shape;2000;p165"/>
          <p:cNvSpPr txBox="1"/>
          <p:nvPr>
            <p:ph idx="2" type="subTitle"/>
          </p:nvPr>
        </p:nvSpPr>
        <p:spPr>
          <a:xfrm>
            <a:off x="663788" y="4627163"/>
            <a:ext cx="6887100" cy="41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165"/>
          <p:cNvSpPr txBox="1"/>
          <p:nvPr>
            <p:ph idx="4294967295" type="body"/>
          </p:nvPr>
        </p:nvSpPr>
        <p:spPr>
          <a:xfrm>
            <a:off x="826700" y="1233775"/>
            <a:ext cx="7607700" cy="3290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Built-in internal DNS to reach services by a (fully qualified) hostname</a:t>
            </a:r>
            <a:endParaRPr/>
          </a:p>
          <a:p>
            <a:pPr indent="-342900" lvl="0" marL="457200" rtl="0" algn="l">
              <a:spcBef>
                <a:spcPts val="1600"/>
              </a:spcBef>
              <a:spcAft>
                <a:spcPts val="0"/>
              </a:spcAft>
              <a:buSzPts val="1800"/>
              <a:buChar char="●"/>
            </a:pPr>
            <a:r>
              <a:rPr lang="en"/>
              <a:t>Split DNS is used with CoreDNS</a:t>
            </a:r>
            <a:endParaRPr/>
          </a:p>
          <a:p>
            <a:pPr indent="-317500" lvl="1" marL="914400" rtl="0" algn="l">
              <a:spcBef>
                <a:spcPts val="1600"/>
              </a:spcBef>
              <a:spcAft>
                <a:spcPts val="0"/>
              </a:spcAft>
              <a:buSzPts val="1400"/>
              <a:buChar char="○"/>
            </a:pPr>
            <a:r>
              <a:rPr lang="en"/>
              <a:t>CoreDNS answers DNS queries for internal/cluster services</a:t>
            </a:r>
            <a:endParaRPr/>
          </a:p>
          <a:p>
            <a:pPr indent="-317500" lvl="1" marL="914400" rtl="0" algn="l">
              <a:spcBef>
                <a:spcPts val="1600"/>
              </a:spcBef>
              <a:spcAft>
                <a:spcPts val="1600"/>
              </a:spcAft>
              <a:buSzPts val="1400"/>
              <a:buChar char="○"/>
            </a:pPr>
            <a:r>
              <a:rPr lang="en"/>
              <a:t>Other defined “upstream” name servers serve the rest of the queries</a:t>
            </a:r>
            <a:endParaRPr/>
          </a:p>
        </p:txBody>
      </p:sp>
      <p:sp>
        <p:nvSpPr>
          <p:cNvPr id="2002" name="Google Shape;2002;p165"/>
          <p:cNvSpPr txBox="1"/>
          <p:nvPr>
            <p:ph type="title"/>
          </p:nvPr>
        </p:nvSpPr>
        <p:spPr>
          <a:xfrm>
            <a:off x="826650" y="0"/>
            <a:ext cx="7490700" cy="106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CoreDNS</a:t>
            </a:r>
            <a:endParaRPr/>
          </a:p>
        </p:txBody>
      </p:sp>
      <p:sp>
        <p:nvSpPr>
          <p:cNvPr id="2003" name="Google Shape;2003;p16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NETWORKING | </a:t>
            </a:r>
            <a:r>
              <a:rPr lang="en">
                <a:solidFill>
                  <a:schemeClr val="dk1"/>
                </a:solidFill>
              </a:rPr>
              <a:t>CoreDNS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7" name="Shape 2007"/>
        <p:cNvGrpSpPr/>
        <p:nvPr/>
      </p:nvGrpSpPr>
      <p:grpSpPr>
        <a:xfrm>
          <a:off x="0" y="0"/>
          <a:ext cx="0" cy="0"/>
          <a:chOff x="0" y="0"/>
          <a:chExt cx="0" cy="0"/>
        </a:xfrm>
      </p:grpSpPr>
      <p:sp>
        <p:nvSpPr>
          <p:cNvPr id="2008" name="Google Shape;2008;p16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009" name="Google Shape;2009;p166"/>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CNI Ecosystem</a:t>
            </a:r>
            <a:endParaRPr/>
          </a:p>
        </p:txBody>
      </p:sp>
      <p:sp>
        <p:nvSpPr>
          <p:cNvPr id="2010" name="Google Shape;2010;p166"/>
          <p:cNvSpPr txBox="1"/>
          <p:nvPr>
            <p:ph idx="1" type="subTitle"/>
          </p:nvPr>
        </p:nvSpPr>
        <p:spPr>
          <a:xfrm>
            <a:off x="6938588" y="1307790"/>
            <a:ext cx="1593300" cy="24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pluggable model for network interface controls in kubernetes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4" name="Shape 2014"/>
        <p:cNvGrpSpPr/>
        <p:nvPr/>
      </p:nvGrpSpPr>
      <p:grpSpPr>
        <a:xfrm>
          <a:off x="0" y="0"/>
          <a:ext cx="0" cy="0"/>
          <a:chOff x="0" y="0"/>
          <a:chExt cx="0" cy="0"/>
        </a:xfrm>
      </p:grpSpPr>
      <p:sp>
        <p:nvSpPr>
          <p:cNvPr id="2015" name="Google Shape;2015;p167"/>
          <p:cNvSpPr txBox="1"/>
          <p:nvPr>
            <p:ph type="title"/>
          </p:nvPr>
        </p:nvSpPr>
        <p:spPr>
          <a:xfrm>
            <a:off x="447100" y="252300"/>
            <a:ext cx="8249700" cy="466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600">
                <a:latin typeface="Red Hat Display"/>
                <a:ea typeface="Red Hat Display"/>
                <a:cs typeface="Red Hat Display"/>
                <a:sym typeface="Red Hat Display"/>
              </a:rPr>
              <a:t>OpenShift Networking Plug-ins</a:t>
            </a:r>
            <a:endParaRPr sz="2600">
              <a:latin typeface="Red Hat Display"/>
              <a:ea typeface="Red Hat Display"/>
              <a:cs typeface="Red Hat Display"/>
              <a:sym typeface="Red Hat Display"/>
            </a:endParaRPr>
          </a:p>
          <a:p>
            <a:pPr indent="0" lvl="0" marL="0" rtl="0" algn="ctr">
              <a:spcBef>
                <a:spcPts val="0"/>
              </a:spcBef>
              <a:spcAft>
                <a:spcPts val="0"/>
              </a:spcAft>
              <a:buNone/>
            </a:pPr>
            <a:r>
              <a:t/>
            </a:r>
            <a:endParaRPr sz="2600">
              <a:latin typeface="Red Hat Display"/>
              <a:ea typeface="Red Hat Display"/>
              <a:cs typeface="Red Hat Display"/>
              <a:sym typeface="Red Hat Display"/>
            </a:endParaRPr>
          </a:p>
          <a:p>
            <a:pPr indent="0" lvl="0" marL="0" rtl="0" algn="ctr">
              <a:spcBef>
                <a:spcPts val="0"/>
              </a:spcBef>
              <a:spcAft>
                <a:spcPts val="0"/>
              </a:spcAft>
              <a:buNone/>
            </a:pPr>
            <a:r>
              <a:t/>
            </a:r>
            <a:endParaRPr sz="2600">
              <a:latin typeface="Red Hat Display"/>
              <a:ea typeface="Red Hat Display"/>
              <a:cs typeface="Red Hat Display"/>
              <a:sym typeface="Red Hat Display"/>
            </a:endParaRPr>
          </a:p>
        </p:txBody>
      </p:sp>
      <p:sp>
        <p:nvSpPr>
          <p:cNvPr id="2016" name="Google Shape;2016;p167"/>
          <p:cNvSpPr txBox="1"/>
          <p:nvPr/>
        </p:nvSpPr>
        <p:spPr>
          <a:xfrm>
            <a:off x="485250" y="4886100"/>
            <a:ext cx="8071200" cy="2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solidFill>
                  <a:srgbClr val="999999"/>
                </a:solidFill>
                <a:latin typeface="Red Hat Display"/>
                <a:ea typeface="Red Hat Display"/>
                <a:cs typeface="Red Hat Display"/>
                <a:sym typeface="Red Hat Display"/>
              </a:rPr>
              <a:t>Product Manager: Marc Curry</a:t>
            </a:r>
            <a:endParaRPr sz="700">
              <a:solidFill>
                <a:srgbClr val="999999"/>
              </a:solidFill>
              <a:latin typeface="Red Hat Display"/>
              <a:ea typeface="Red Hat Display"/>
              <a:cs typeface="Red Hat Display"/>
              <a:sym typeface="Red Hat Display"/>
            </a:endParaRPr>
          </a:p>
        </p:txBody>
      </p:sp>
      <p:sp>
        <p:nvSpPr>
          <p:cNvPr id="2017" name="Google Shape;2017;p167"/>
          <p:cNvSpPr txBox="1"/>
          <p:nvPr/>
        </p:nvSpPr>
        <p:spPr>
          <a:xfrm>
            <a:off x="589375" y="3216425"/>
            <a:ext cx="2869200" cy="1625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000">
                <a:latin typeface="Red Hat Display"/>
                <a:ea typeface="Red Hat Display"/>
                <a:cs typeface="Red Hat Display"/>
                <a:sym typeface="Red Hat Display"/>
              </a:rPr>
              <a:t>3rd-party Kubernetes CNI plug-in certification primarily consists of:</a:t>
            </a:r>
            <a:endParaRPr sz="1000">
              <a:latin typeface="Red Hat Display"/>
              <a:ea typeface="Red Hat Display"/>
              <a:cs typeface="Red Hat Display"/>
              <a:sym typeface="Red Hat Display"/>
            </a:endParaRPr>
          </a:p>
          <a:p>
            <a:pPr indent="-292100" lvl="0" marL="457200" rtl="0" algn="l">
              <a:lnSpc>
                <a:spcPct val="115000"/>
              </a:lnSpc>
              <a:spcBef>
                <a:spcPts val="0"/>
              </a:spcBef>
              <a:spcAft>
                <a:spcPts val="0"/>
              </a:spcAft>
              <a:buSzPts val="1000"/>
              <a:buFont typeface="Red Hat Display"/>
              <a:buAutoNum type="arabicPeriod"/>
            </a:pPr>
            <a:r>
              <a:rPr lang="en" sz="1000">
                <a:latin typeface="Red Hat Display"/>
                <a:ea typeface="Red Hat Display"/>
                <a:cs typeface="Red Hat Display"/>
                <a:sym typeface="Red Hat Display"/>
              </a:rPr>
              <a:t>Formalizing the partnership</a:t>
            </a:r>
            <a:endParaRPr sz="1000">
              <a:latin typeface="Red Hat Display"/>
              <a:ea typeface="Red Hat Display"/>
              <a:cs typeface="Red Hat Display"/>
              <a:sym typeface="Red Hat Display"/>
            </a:endParaRPr>
          </a:p>
          <a:p>
            <a:pPr indent="-292100" lvl="0" marL="457200" rtl="0" algn="l">
              <a:lnSpc>
                <a:spcPct val="115000"/>
              </a:lnSpc>
              <a:spcBef>
                <a:spcPts val="0"/>
              </a:spcBef>
              <a:spcAft>
                <a:spcPts val="0"/>
              </a:spcAft>
              <a:buSzPts val="1000"/>
              <a:buFont typeface="Red Hat Display"/>
              <a:buAutoNum type="arabicPeriod"/>
            </a:pPr>
            <a:r>
              <a:rPr lang="en" sz="1000">
                <a:latin typeface="Red Hat Display"/>
                <a:ea typeface="Red Hat Display"/>
                <a:cs typeface="Red Hat Display"/>
                <a:sym typeface="Red Hat Display"/>
              </a:rPr>
              <a:t>Certifying the container(s)</a:t>
            </a:r>
            <a:endParaRPr sz="1000">
              <a:latin typeface="Red Hat Display"/>
              <a:ea typeface="Red Hat Display"/>
              <a:cs typeface="Red Hat Display"/>
              <a:sym typeface="Red Hat Display"/>
            </a:endParaRPr>
          </a:p>
          <a:p>
            <a:pPr indent="-292100" lvl="0" marL="457200" rtl="0" algn="l">
              <a:lnSpc>
                <a:spcPct val="115000"/>
              </a:lnSpc>
              <a:spcBef>
                <a:spcPts val="0"/>
              </a:spcBef>
              <a:spcAft>
                <a:spcPts val="0"/>
              </a:spcAft>
              <a:buSzPts val="1000"/>
              <a:buFont typeface="Red Hat Display"/>
              <a:buAutoNum type="arabicPeriod"/>
            </a:pPr>
            <a:r>
              <a:rPr lang="en" sz="1000">
                <a:latin typeface="Red Hat Display"/>
                <a:ea typeface="Red Hat Display"/>
                <a:cs typeface="Red Hat Display"/>
                <a:sym typeface="Red Hat Display"/>
              </a:rPr>
              <a:t>Certifying the Operator</a:t>
            </a:r>
            <a:endParaRPr sz="1000">
              <a:latin typeface="Red Hat Display"/>
              <a:ea typeface="Red Hat Display"/>
              <a:cs typeface="Red Hat Display"/>
              <a:sym typeface="Red Hat Display"/>
            </a:endParaRPr>
          </a:p>
          <a:p>
            <a:pPr indent="-292100" lvl="0" marL="457200" rtl="0" algn="l">
              <a:lnSpc>
                <a:spcPct val="115000"/>
              </a:lnSpc>
              <a:spcBef>
                <a:spcPts val="0"/>
              </a:spcBef>
              <a:spcAft>
                <a:spcPts val="0"/>
              </a:spcAft>
              <a:buSzPts val="1000"/>
              <a:buFont typeface="Red Hat Display"/>
              <a:buAutoNum type="arabicPeriod"/>
            </a:pPr>
            <a:r>
              <a:rPr lang="en" sz="1000">
                <a:latin typeface="Red Hat Display"/>
                <a:ea typeface="Red Hat Display"/>
                <a:cs typeface="Red Hat Display"/>
                <a:sym typeface="Red Hat Display"/>
              </a:rPr>
              <a:t>Successfully passing the same Kubernetes networking conformance tests that OpenShift uses to validate its own SDN</a:t>
            </a:r>
            <a:endParaRPr sz="1000">
              <a:latin typeface="Red Hat Display"/>
              <a:ea typeface="Red Hat Display"/>
              <a:cs typeface="Red Hat Display"/>
              <a:sym typeface="Red Hat Display"/>
            </a:endParaRPr>
          </a:p>
        </p:txBody>
      </p:sp>
      <p:sp>
        <p:nvSpPr>
          <p:cNvPr id="2018" name="Google Shape;2018;p167"/>
          <p:cNvSpPr/>
          <p:nvPr/>
        </p:nvSpPr>
        <p:spPr>
          <a:xfrm>
            <a:off x="1267975" y="1001200"/>
            <a:ext cx="6461400" cy="4308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ed Hat Display"/>
                <a:ea typeface="Red Hat Display"/>
                <a:cs typeface="Red Hat Display"/>
                <a:sym typeface="Red Hat Display"/>
              </a:rPr>
              <a:t>OPENSHIFT</a:t>
            </a:r>
            <a:endParaRPr b="1" sz="1800">
              <a:solidFill>
                <a:srgbClr val="FFFFFF"/>
              </a:solidFill>
              <a:latin typeface="Red Hat Display"/>
              <a:ea typeface="Red Hat Display"/>
              <a:cs typeface="Red Hat Display"/>
              <a:sym typeface="Red Hat Display"/>
            </a:endParaRPr>
          </a:p>
        </p:txBody>
      </p:sp>
      <p:sp>
        <p:nvSpPr>
          <p:cNvPr id="2019" name="Google Shape;2019;p167"/>
          <p:cNvSpPr/>
          <p:nvPr/>
        </p:nvSpPr>
        <p:spPr>
          <a:xfrm>
            <a:off x="1267975" y="1458750"/>
            <a:ext cx="6461400" cy="2409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ed Hat Display"/>
                <a:ea typeface="Red Hat Display"/>
                <a:cs typeface="Red Hat Display"/>
                <a:sym typeface="Red Hat Display"/>
              </a:rPr>
              <a:t>KUBERNETES CNI</a:t>
            </a:r>
            <a:endParaRPr b="1" sz="1000">
              <a:solidFill>
                <a:srgbClr val="FFFFFF"/>
              </a:solidFill>
              <a:latin typeface="Red Hat Display"/>
              <a:ea typeface="Red Hat Display"/>
              <a:cs typeface="Red Hat Display"/>
              <a:sym typeface="Red Hat Display"/>
            </a:endParaRPr>
          </a:p>
        </p:txBody>
      </p:sp>
      <p:sp>
        <p:nvSpPr>
          <p:cNvPr id="2020" name="Google Shape;2020;p167"/>
          <p:cNvSpPr/>
          <p:nvPr/>
        </p:nvSpPr>
        <p:spPr>
          <a:xfrm>
            <a:off x="4963050" y="4340650"/>
            <a:ext cx="894900" cy="164100"/>
          </a:xfrm>
          <a:prstGeom prst="rect">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ed Hat Display"/>
                <a:ea typeface="Red Hat Display"/>
                <a:cs typeface="Red Hat Display"/>
                <a:sym typeface="Red Hat Display"/>
              </a:rPr>
              <a:t>Tech Preview</a:t>
            </a:r>
            <a:endParaRPr sz="700">
              <a:latin typeface="Red Hat Display"/>
              <a:ea typeface="Red Hat Display"/>
              <a:cs typeface="Red Hat Display"/>
              <a:sym typeface="Red Hat Display"/>
            </a:endParaRPr>
          </a:p>
        </p:txBody>
      </p:sp>
      <p:sp>
        <p:nvSpPr>
          <p:cNvPr id="2021" name="Google Shape;2021;p167"/>
          <p:cNvSpPr/>
          <p:nvPr/>
        </p:nvSpPr>
        <p:spPr>
          <a:xfrm>
            <a:off x="5877672" y="4340650"/>
            <a:ext cx="894900" cy="1641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ed Hat Display"/>
                <a:ea typeface="Red Hat Display"/>
                <a:cs typeface="Red Hat Display"/>
                <a:sym typeface="Red Hat Display"/>
              </a:rPr>
              <a:t>Cert In-Progress</a:t>
            </a:r>
            <a:endParaRPr sz="700">
              <a:latin typeface="Red Hat Display"/>
              <a:ea typeface="Red Hat Display"/>
              <a:cs typeface="Red Hat Display"/>
              <a:sym typeface="Red Hat Display"/>
            </a:endParaRPr>
          </a:p>
        </p:txBody>
      </p:sp>
      <p:grpSp>
        <p:nvGrpSpPr>
          <p:cNvPr id="2022" name="Google Shape;2022;p167"/>
          <p:cNvGrpSpPr/>
          <p:nvPr/>
        </p:nvGrpSpPr>
        <p:grpSpPr>
          <a:xfrm>
            <a:off x="3429206" y="1699873"/>
            <a:ext cx="687308" cy="1221692"/>
            <a:chOff x="4237973" y="2004673"/>
            <a:chExt cx="687308" cy="1221692"/>
          </a:xfrm>
        </p:grpSpPr>
        <p:sp>
          <p:nvSpPr>
            <p:cNvPr id="2023" name="Google Shape;2023;p167"/>
            <p:cNvSpPr/>
            <p:nvPr/>
          </p:nvSpPr>
          <p:spPr>
            <a:xfrm>
              <a:off x="4237973" y="2306311"/>
              <a:ext cx="687300" cy="585900"/>
            </a:xfrm>
            <a:prstGeom prst="rect">
              <a:avLst/>
            </a:prstGeom>
            <a:solidFill>
              <a:srgbClr val="3F9C3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00">
                  <a:solidFill>
                    <a:srgbClr val="FFFFFF"/>
                  </a:solidFill>
                  <a:latin typeface="Red Hat Display"/>
                  <a:ea typeface="Red Hat Display"/>
                  <a:cs typeface="Red Hat Display"/>
                  <a:sym typeface="Red Hat Display"/>
                </a:rPr>
                <a:t>Cisco ACI</a:t>
              </a:r>
              <a:endParaRPr sz="800">
                <a:solidFill>
                  <a:srgbClr val="FFFFFF"/>
                </a:solidFill>
                <a:latin typeface="Red Hat Display"/>
                <a:ea typeface="Red Hat Display"/>
                <a:cs typeface="Red Hat Display"/>
                <a:sym typeface="Red Hat Display"/>
              </a:endParaRPr>
            </a:p>
          </p:txBody>
        </p:sp>
        <p:cxnSp>
          <p:nvCxnSpPr>
            <p:cNvPr id="2024" name="Google Shape;2024;p167"/>
            <p:cNvCxnSpPr/>
            <p:nvPr/>
          </p:nvCxnSpPr>
          <p:spPr>
            <a:xfrm>
              <a:off x="4600790" y="2004673"/>
              <a:ext cx="0" cy="301800"/>
            </a:xfrm>
            <a:prstGeom prst="straightConnector1">
              <a:avLst/>
            </a:prstGeom>
            <a:noFill/>
            <a:ln cap="flat" cmpd="sng" w="9525">
              <a:solidFill>
                <a:srgbClr val="666666"/>
              </a:solidFill>
              <a:prstDash val="solid"/>
              <a:round/>
              <a:headEnd len="med" w="med" type="none"/>
              <a:tailEnd len="med" w="med" type="triangle"/>
            </a:ln>
          </p:spPr>
        </p:cxnSp>
        <p:sp>
          <p:nvSpPr>
            <p:cNvPr id="2025" name="Google Shape;2025;p167"/>
            <p:cNvSpPr/>
            <p:nvPr/>
          </p:nvSpPr>
          <p:spPr>
            <a:xfrm>
              <a:off x="4237981" y="3062265"/>
              <a:ext cx="687300" cy="1641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ed Hat Display"/>
                  <a:ea typeface="Red Hat Display"/>
                  <a:cs typeface="Red Hat Display"/>
                  <a:sym typeface="Red Hat Display"/>
                </a:rPr>
                <a:t>4.</a:t>
              </a:r>
              <a:r>
                <a:rPr lang="en" sz="700">
                  <a:solidFill>
                    <a:srgbClr val="FFFFFF"/>
                  </a:solidFill>
                  <a:latin typeface="Red Hat Display"/>
                  <a:ea typeface="Red Hat Display"/>
                  <a:cs typeface="Red Hat Display"/>
                  <a:sym typeface="Red Hat Display"/>
                </a:rPr>
                <a:t>4+</a:t>
              </a:r>
              <a:endParaRPr sz="700">
                <a:latin typeface="Red Hat Display"/>
                <a:ea typeface="Red Hat Display"/>
                <a:cs typeface="Red Hat Display"/>
                <a:sym typeface="Red Hat Display"/>
              </a:endParaRPr>
            </a:p>
          </p:txBody>
        </p:sp>
      </p:grpSp>
      <p:sp>
        <p:nvSpPr>
          <p:cNvPr id="2026" name="Google Shape;2026;p167"/>
          <p:cNvSpPr/>
          <p:nvPr/>
        </p:nvSpPr>
        <p:spPr>
          <a:xfrm>
            <a:off x="4153970" y="2001511"/>
            <a:ext cx="687300" cy="5859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Red Hat Display"/>
                <a:ea typeface="Red Hat Display"/>
                <a:cs typeface="Red Hat Display"/>
                <a:sym typeface="Red Hat Display"/>
              </a:rPr>
              <a:t>VMware NCP</a:t>
            </a:r>
            <a:endParaRPr sz="800">
              <a:solidFill>
                <a:srgbClr val="FFFFFF"/>
              </a:solidFill>
              <a:latin typeface="Red Hat Display"/>
              <a:ea typeface="Red Hat Display"/>
              <a:cs typeface="Red Hat Display"/>
              <a:sym typeface="Red Hat Display"/>
            </a:endParaRPr>
          </a:p>
        </p:txBody>
      </p:sp>
      <p:cxnSp>
        <p:nvCxnSpPr>
          <p:cNvPr id="2027" name="Google Shape;2027;p167"/>
          <p:cNvCxnSpPr/>
          <p:nvPr/>
        </p:nvCxnSpPr>
        <p:spPr>
          <a:xfrm>
            <a:off x="5231501" y="1699873"/>
            <a:ext cx="0" cy="301800"/>
          </a:xfrm>
          <a:prstGeom prst="straightConnector1">
            <a:avLst/>
          </a:prstGeom>
          <a:noFill/>
          <a:ln cap="flat" cmpd="sng" w="9525">
            <a:solidFill>
              <a:srgbClr val="666666"/>
            </a:solidFill>
            <a:prstDash val="solid"/>
            <a:round/>
            <a:headEnd len="med" w="med" type="none"/>
            <a:tailEnd len="med" w="med" type="triangle"/>
          </a:ln>
        </p:spPr>
      </p:cxnSp>
      <p:sp>
        <p:nvSpPr>
          <p:cNvPr id="2028" name="Google Shape;2028;p167"/>
          <p:cNvSpPr/>
          <p:nvPr/>
        </p:nvSpPr>
        <p:spPr>
          <a:xfrm>
            <a:off x="4154721" y="2757465"/>
            <a:ext cx="687300" cy="1641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ed Hat Display"/>
                <a:ea typeface="Red Hat Display"/>
                <a:cs typeface="Red Hat Display"/>
                <a:sym typeface="Red Hat Display"/>
              </a:rPr>
              <a:t>4.4+</a:t>
            </a:r>
            <a:endParaRPr sz="700">
              <a:solidFill>
                <a:srgbClr val="FFFFFF"/>
              </a:solidFill>
              <a:latin typeface="Red Hat Display"/>
              <a:ea typeface="Red Hat Display"/>
              <a:cs typeface="Red Hat Display"/>
              <a:sym typeface="Red Hat Display"/>
            </a:endParaRPr>
          </a:p>
        </p:txBody>
      </p:sp>
      <p:sp>
        <p:nvSpPr>
          <p:cNvPr id="2029" name="Google Shape;2029;p167"/>
          <p:cNvSpPr/>
          <p:nvPr/>
        </p:nvSpPr>
        <p:spPr>
          <a:xfrm>
            <a:off x="6322088" y="2001511"/>
            <a:ext cx="687300" cy="5859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Red Hat Display"/>
                <a:ea typeface="Red Hat Display"/>
                <a:cs typeface="Red Hat Display"/>
                <a:sym typeface="Red Hat Display"/>
              </a:rPr>
              <a:t>Juniper Contrail</a:t>
            </a:r>
            <a:endParaRPr sz="800">
              <a:solidFill>
                <a:srgbClr val="FFFFFF"/>
              </a:solidFill>
              <a:latin typeface="Red Hat Display"/>
              <a:ea typeface="Red Hat Display"/>
              <a:cs typeface="Red Hat Display"/>
              <a:sym typeface="Red Hat Display"/>
            </a:endParaRPr>
          </a:p>
        </p:txBody>
      </p:sp>
      <p:cxnSp>
        <p:nvCxnSpPr>
          <p:cNvPr id="2030" name="Google Shape;2030;p167"/>
          <p:cNvCxnSpPr/>
          <p:nvPr/>
        </p:nvCxnSpPr>
        <p:spPr>
          <a:xfrm>
            <a:off x="5946573" y="1699873"/>
            <a:ext cx="0" cy="301800"/>
          </a:xfrm>
          <a:prstGeom prst="straightConnector1">
            <a:avLst/>
          </a:prstGeom>
          <a:noFill/>
          <a:ln cap="flat" cmpd="sng" w="9525">
            <a:solidFill>
              <a:srgbClr val="666666"/>
            </a:solidFill>
            <a:prstDash val="solid"/>
            <a:round/>
            <a:headEnd len="med" w="med" type="none"/>
            <a:tailEnd len="med" w="med" type="triangle"/>
          </a:ln>
        </p:spPr>
      </p:cxnSp>
      <p:sp>
        <p:nvSpPr>
          <p:cNvPr id="2031" name="Google Shape;2031;p167"/>
          <p:cNvSpPr/>
          <p:nvPr/>
        </p:nvSpPr>
        <p:spPr>
          <a:xfrm>
            <a:off x="6319918" y="2757465"/>
            <a:ext cx="687300" cy="1641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ed Hat Display"/>
                <a:ea typeface="Red Hat Display"/>
                <a:cs typeface="Red Hat Display"/>
                <a:sym typeface="Red Hat Display"/>
              </a:rPr>
              <a:t>Q3CY2021</a:t>
            </a:r>
            <a:endParaRPr sz="700">
              <a:solidFill>
                <a:srgbClr val="FFFFFF"/>
              </a:solidFill>
              <a:latin typeface="Red Hat Display"/>
              <a:ea typeface="Red Hat Display"/>
              <a:cs typeface="Red Hat Display"/>
              <a:sym typeface="Red Hat Display"/>
            </a:endParaRPr>
          </a:p>
        </p:txBody>
      </p:sp>
      <p:grpSp>
        <p:nvGrpSpPr>
          <p:cNvPr id="2032" name="Google Shape;2032;p167"/>
          <p:cNvGrpSpPr/>
          <p:nvPr/>
        </p:nvGrpSpPr>
        <p:grpSpPr>
          <a:xfrm>
            <a:off x="1256508" y="1699846"/>
            <a:ext cx="689500" cy="1221719"/>
            <a:chOff x="1684275" y="2004646"/>
            <a:chExt cx="689500" cy="1221719"/>
          </a:xfrm>
        </p:grpSpPr>
        <p:sp>
          <p:nvSpPr>
            <p:cNvPr id="2033" name="Google Shape;2033;p167"/>
            <p:cNvSpPr/>
            <p:nvPr/>
          </p:nvSpPr>
          <p:spPr>
            <a:xfrm>
              <a:off x="1684275" y="2306311"/>
              <a:ext cx="687300" cy="5859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Red Hat Display"/>
                  <a:ea typeface="Red Hat Display"/>
                  <a:cs typeface="Red Hat Display"/>
                  <a:sym typeface="Red Hat Display"/>
                </a:rPr>
                <a:t>OpenShift </a:t>
              </a:r>
              <a:br>
                <a:rPr lang="en" sz="800">
                  <a:solidFill>
                    <a:srgbClr val="FFFFFF"/>
                  </a:solidFill>
                  <a:latin typeface="Red Hat Display"/>
                  <a:ea typeface="Red Hat Display"/>
                  <a:cs typeface="Red Hat Display"/>
                  <a:sym typeface="Red Hat Display"/>
                </a:rPr>
              </a:br>
              <a:r>
                <a:rPr lang="en" sz="800">
                  <a:solidFill>
                    <a:srgbClr val="FFFFFF"/>
                  </a:solidFill>
                  <a:latin typeface="Red Hat Display"/>
                  <a:ea typeface="Red Hat Display"/>
                  <a:cs typeface="Red Hat Display"/>
                  <a:sym typeface="Red Hat Display"/>
                </a:rPr>
                <a:t>SDN</a:t>
              </a:r>
              <a:endParaRPr sz="800">
                <a:solidFill>
                  <a:srgbClr val="FFFFFF"/>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800">
                <a:latin typeface="Overpass"/>
                <a:ea typeface="Overpass"/>
                <a:cs typeface="Overpass"/>
                <a:sym typeface="Overpass"/>
              </a:endParaRPr>
            </a:p>
          </p:txBody>
        </p:sp>
        <p:cxnSp>
          <p:nvCxnSpPr>
            <p:cNvPr id="2034" name="Google Shape;2034;p167"/>
            <p:cNvCxnSpPr/>
            <p:nvPr/>
          </p:nvCxnSpPr>
          <p:spPr>
            <a:xfrm>
              <a:off x="2062833" y="2004646"/>
              <a:ext cx="0" cy="301800"/>
            </a:xfrm>
            <a:prstGeom prst="straightConnector1">
              <a:avLst/>
            </a:prstGeom>
            <a:noFill/>
            <a:ln cap="flat" cmpd="sng" w="9525">
              <a:solidFill>
                <a:srgbClr val="666666"/>
              </a:solidFill>
              <a:prstDash val="solid"/>
              <a:round/>
              <a:headEnd len="med" w="med" type="none"/>
              <a:tailEnd len="med" w="med" type="triangle"/>
            </a:ln>
          </p:spPr>
        </p:cxnSp>
        <p:sp>
          <p:nvSpPr>
            <p:cNvPr id="2035" name="Google Shape;2035;p167"/>
            <p:cNvSpPr/>
            <p:nvPr/>
          </p:nvSpPr>
          <p:spPr>
            <a:xfrm>
              <a:off x="1767823" y="2694887"/>
              <a:ext cx="547200" cy="1437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38761D"/>
                  </a:solidFill>
                  <a:latin typeface="Red Hat Display"/>
                  <a:ea typeface="Red Hat Display"/>
                  <a:cs typeface="Red Hat Display"/>
                  <a:sym typeface="Red Hat Display"/>
                </a:rPr>
                <a:t>DEFAULT</a:t>
              </a:r>
              <a:endParaRPr sz="600">
                <a:solidFill>
                  <a:srgbClr val="38761D"/>
                </a:solidFill>
                <a:latin typeface="Red Hat Display"/>
                <a:ea typeface="Red Hat Display"/>
                <a:cs typeface="Red Hat Display"/>
                <a:sym typeface="Red Hat Display"/>
              </a:endParaRPr>
            </a:p>
          </p:txBody>
        </p:sp>
        <p:sp>
          <p:nvSpPr>
            <p:cNvPr id="2036" name="Google Shape;2036;p167"/>
            <p:cNvSpPr/>
            <p:nvPr/>
          </p:nvSpPr>
          <p:spPr>
            <a:xfrm>
              <a:off x="1686475" y="3062265"/>
              <a:ext cx="687300" cy="1641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ed Hat Display"/>
                  <a:ea typeface="Red Hat Display"/>
                  <a:cs typeface="Red Hat Display"/>
                  <a:sym typeface="Red Hat Display"/>
                </a:rPr>
                <a:t>4.x</a:t>
              </a:r>
              <a:endParaRPr sz="700">
                <a:latin typeface="Red Hat Display"/>
                <a:ea typeface="Red Hat Display"/>
                <a:cs typeface="Red Hat Display"/>
                <a:sym typeface="Red Hat Display"/>
              </a:endParaRPr>
            </a:p>
          </p:txBody>
        </p:sp>
      </p:grpSp>
      <p:sp>
        <p:nvSpPr>
          <p:cNvPr id="2037" name="Google Shape;2037;p167"/>
          <p:cNvSpPr/>
          <p:nvPr/>
        </p:nvSpPr>
        <p:spPr>
          <a:xfrm>
            <a:off x="1976105" y="2001511"/>
            <a:ext cx="687300" cy="5859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ed Hat Display"/>
                <a:ea typeface="Red Hat Display"/>
                <a:cs typeface="Red Hat Display"/>
                <a:sym typeface="Red Hat Display"/>
              </a:rPr>
              <a:t>OVN</a:t>
            </a:r>
            <a:endParaRPr b="1" baseline="30000" sz="800">
              <a:latin typeface="Red Hat Display"/>
              <a:ea typeface="Red Hat Display"/>
              <a:cs typeface="Red Hat Display"/>
              <a:sym typeface="Red Hat Display"/>
            </a:endParaRPr>
          </a:p>
        </p:txBody>
      </p:sp>
      <p:cxnSp>
        <p:nvCxnSpPr>
          <p:cNvPr id="2038" name="Google Shape;2038;p167"/>
          <p:cNvCxnSpPr/>
          <p:nvPr/>
        </p:nvCxnSpPr>
        <p:spPr>
          <a:xfrm>
            <a:off x="2312624" y="1699873"/>
            <a:ext cx="0" cy="301800"/>
          </a:xfrm>
          <a:prstGeom prst="straightConnector1">
            <a:avLst/>
          </a:prstGeom>
          <a:noFill/>
          <a:ln cap="flat" cmpd="sng" w="9525">
            <a:solidFill>
              <a:srgbClr val="666666"/>
            </a:solidFill>
            <a:prstDash val="solid"/>
            <a:round/>
            <a:headEnd len="med" w="med" type="none"/>
            <a:tailEnd len="med" w="med" type="triangle"/>
          </a:ln>
        </p:spPr>
      </p:cxnSp>
      <p:sp>
        <p:nvSpPr>
          <p:cNvPr id="2039" name="Google Shape;2039;p167"/>
          <p:cNvSpPr/>
          <p:nvPr/>
        </p:nvSpPr>
        <p:spPr>
          <a:xfrm>
            <a:off x="1986708" y="2757465"/>
            <a:ext cx="687300" cy="1641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ed Hat Display"/>
                <a:ea typeface="Red Hat Display"/>
                <a:cs typeface="Red Hat Display"/>
                <a:sym typeface="Red Hat Display"/>
              </a:rPr>
              <a:t>4.6+</a:t>
            </a:r>
            <a:endParaRPr sz="700">
              <a:latin typeface="Red Hat Display"/>
              <a:ea typeface="Red Hat Display"/>
              <a:cs typeface="Red Hat Display"/>
              <a:sym typeface="Red Hat Display"/>
            </a:endParaRPr>
          </a:p>
        </p:txBody>
      </p:sp>
      <p:sp>
        <p:nvSpPr>
          <p:cNvPr id="2040" name="Google Shape;2040;p167"/>
          <p:cNvSpPr/>
          <p:nvPr/>
        </p:nvSpPr>
        <p:spPr>
          <a:xfrm>
            <a:off x="7042101" y="2001500"/>
            <a:ext cx="687300" cy="5859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700">
                <a:solidFill>
                  <a:srgbClr val="FFFFFF"/>
                </a:solidFill>
                <a:latin typeface="Red Hat Display"/>
                <a:ea typeface="Red Hat Display"/>
                <a:cs typeface="Red Hat Display"/>
                <a:sym typeface="Red Hat Display"/>
              </a:rPr>
              <a:t>kuryr-</a:t>
            </a:r>
            <a:endParaRPr sz="700">
              <a:solidFill>
                <a:srgbClr val="FFFFFF"/>
              </a:solidFill>
              <a:latin typeface="Red Hat Display"/>
              <a:ea typeface="Red Hat Display"/>
              <a:cs typeface="Red Hat Display"/>
              <a:sym typeface="Red Hat Display"/>
            </a:endParaRPr>
          </a:p>
          <a:p>
            <a:pPr indent="0" lvl="0" marL="0" rtl="0" algn="ctr">
              <a:spcBef>
                <a:spcPts val="0"/>
              </a:spcBef>
              <a:spcAft>
                <a:spcPts val="0"/>
              </a:spcAft>
              <a:buClr>
                <a:srgbClr val="000000"/>
              </a:buClr>
              <a:buSzPts val="1100"/>
              <a:buFont typeface="Arial"/>
              <a:buNone/>
            </a:pPr>
            <a:r>
              <a:rPr lang="en" sz="700">
                <a:solidFill>
                  <a:srgbClr val="FFFFFF"/>
                </a:solidFill>
                <a:latin typeface="Red Hat Display"/>
                <a:ea typeface="Red Hat Display"/>
                <a:cs typeface="Red Hat Display"/>
                <a:sym typeface="Red Hat Display"/>
              </a:rPr>
              <a:t>kubernetes</a:t>
            </a:r>
            <a:r>
              <a:rPr baseline="30000" lang="en" sz="800">
                <a:solidFill>
                  <a:srgbClr val="FFFFFF"/>
                </a:solidFill>
                <a:latin typeface="Red Hat Display"/>
                <a:ea typeface="Red Hat Display"/>
                <a:cs typeface="Red Hat Display"/>
                <a:sym typeface="Red Hat Display"/>
              </a:rPr>
              <a:t>2</a:t>
            </a:r>
            <a:endParaRPr baseline="30000" sz="800">
              <a:solidFill>
                <a:srgbClr val="FFFFFF"/>
              </a:solidFill>
              <a:latin typeface="Red Hat Display"/>
              <a:ea typeface="Red Hat Display"/>
              <a:cs typeface="Red Hat Display"/>
              <a:sym typeface="Red Hat Display"/>
            </a:endParaRPr>
          </a:p>
        </p:txBody>
      </p:sp>
      <p:cxnSp>
        <p:nvCxnSpPr>
          <p:cNvPr id="2041" name="Google Shape;2041;p167"/>
          <p:cNvCxnSpPr/>
          <p:nvPr/>
        </p:nvCxnSpPr>
        <p:spPr>
          <a:xfrm>
            <a:off x="6662945" y="1699873"/>
            <a:ext cx="0" cy="301800"/>
          </a:xfrm>
          <a:prstGeom prst="straightConnector1">
            <a:avLst/>
          </a:prstGeom>
          <a:noFill/>
          <a:ln cap="flat" cmpd="sng" w="9525">
            <a:solidFill>
              <a:srgbClr val="666666"/>
            </a:solidFill>
            <a:prstDash val="solid"/>
            <a:round/>
            <a:headEnd len="med" w="med" type="none"/>
            <a:tailEnd len="med" w="med" type="triangle"/>
          </a:ln>
        </p:spPr>
      </p:cxnSp>
      <p:sp>
        <p:nvSpPr>
          <p:cNvPr id="2042" name="Google Shape;2042;p167"/>
          <p:cNvSpPr/>
          <p:nvPr/>
        </p:nvSpPr>
        <p:spPr>
          <a:xfrm>
            <a:off x="7042108" y="3136777"/>
            <a:ext cx="687300" cy="6588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900">
                <a:solidFill>
                  <a:srgbClr val="FFFFFF"/>
                </a:solidFill>
                <a:latin typeface="Red Hat Display"/>
                <a:ea typeface="Red Hat Display"/>
                <a:cs typeface="Red Hat Display"/>
                <a:sym typeface="Red Hat Display"/>
              </a:rPr>
              <a:t>RH-OSP</a:t>
            </a:r>
            <a:endParaRPr sz="900">
              <a:solidFill>
                <a:srgbClr val="FFFFFF"/>
              </a:solidFill>
              <a:latin typeface="Red Hat Display"/>
              <a:ea typeface="Red Hat Display"/>
              <a:cs typeface="Red Hat Display"/>
              <a:sym typeface="Red Hat Display"/>
            </a:endParaRPr>
          </a:p>
          <a:p>
            <a:pPr indent="0" lvl="0" marL="0" rtl="0" algn="ctr">
              <a:spcBef>
                <a:spcPts val="0"/>
              </a:spcBef>
              <a:spcAft>
                <a:spcPts val="0"/>
              </a:spcAft>
              <a:buClr>
                <a:srgbClr val="000000"/>
              </a:buClr>
              <a:buSzPts val="1100"/>
              <a:buFont typeface="Arial"/>
              <a:buNone/>
            </a:pPr>
            <a:r>
              <a:rPr lang="en" sz="900">
                <a:solidFill>
                  <a:srgbClr val="FFFFFF"/>
                </a:solidFill>
                <a:latin typeface="Red Hat Display"/>
                <a:ea typeface="Red Hat Display"/>
                <a:cs typeface="Red Hat Display"/>
                <a:sym typeface="Red Hat Display"/>
              </a:rPr>
              <a:t>Neutron</a:t>
            </a:r>
            <a:endParaRPr sz="900">
              <a:solidFill>
                <a:srgbClr val="FFFFFF"/>
              </a:solidFill>
              <a:latin typeface="Red Hat Display"/>
              <a:ea typeface="Red Hat Display"/>
              <a:cs typeface="Red Hat Display"/>
              <a:sym typeface="Red Hat Display"/>
            </a:endParaRPr>
          </a:p>
          <a:p>
            <a:pPr indent="0" lvl="0" marL="0" rtl="0" algn="ctr">
              <a:spcBef>
                <a:spcPts val="0"/>
              </a:spcBef>
              <a:spcAft>
                <a:spcPts val="0"/>
              </a:spcAft>
              <a:buClr>
                <a:srgbClr val="000000"/>
              </a:buClr>
              <a:buSzPts val="1100"/>
              <a:buFont typeface="Arial"/>
              <a:buNone/>
            </a:pPr>
            <a:r>
              <a:rPr lang="en" sz="900">
                <a:solidFill>
                  <a:srgbClr val="FFFFFF"/>
                </a:solidFill>
                <a:latin typeface="Red Hat Display"/>
                <a:ea typeface="Red Hat Display"/>
                <a:cs typeface="Red Hat Display"/>
                <a:sym typeface="Red Hat Display"/>
              </a:rPr>
              <a:t>Plugin</a:t>
            </a:r>
            <a:endParaRPr sz="900">
              <a:solidFill>
                <a:srgbClr val="FFFFFF"/>
              </a:solidFill>
              <a:latin typeface="Red Hat Display"/>
              <a:ea typeface="Red Hat Display"/>
              <a:cs typeface="Red Hat Display"/>
              <a:sym typeface="Red Hat Display"/>
            </a:endParaRPr>
          </a:p>
        </p:txBody>
      </p:sp>
      <p:cxnSp>
        <p:nvCxnSpPr>
          <p:cNvPr id="2043" name="Google Shape;2043;p167"/>
          <p:cNvCxnSpPr>
            <a:stCxn id="2040" idx="2"/>
            <a:endCxn id="2042" idx="0"/>
          </p:cNvCxnSpPr>
          <p:nvPr/>
        </p:nvCxnSpPr>
        <p:spPr>
          <a:xfrm>
            <a:off x="7385751" y="2587400"/>
            <a:ext cx="0" cy="549300"/>
          </a:xfrm>
          <a:prstGeom prst="straightConnector1">
            <a:avLst/>
          </a:prstGeom>
          <a:noFill/>
          <a:ln cap="flat" cmpd="sng" w="9525">
            <a:solidFill>
              <a:srgbClr val="666666"/>
            </a:solidFill>
            <a:prstDash val="solid"/>
            <a:round/>
            <a:headEnd len="med" w="med" type="none"/>
            <a:tailEnd len="med" w="med" type="triangle"/>
          </a:ln>
        </p:spPr>
      </p:cxnSp>
      <p:sp>
        <p:nvSpPr>
          <p:cNvPr id="2044" name="Google Shape;2044;p167"/>
          <p:cNvSpPr/>
          <p:nvPr/>
        </p:nvSpPr>
        <p:spPr>
          <a:xfrm>
            <a:off x="7042680" y="2756646"/>
            <a:ext cx="687300" cy="1641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ed Hat Display"/>
                <a:ea typeface="Red Hat Display"/>
                <a:cs typeface="Red Hat Display"/>
                <a:sym typeface="Red Hat Display"/>
              </a:rPr>
              <a:t>4.2.2+</a:t>
            </a:r>
            <a:endParaRPr sz="700">
              <a:latin typeface="Red Hat Display"/>
              <a:ea typeface="Red Hat Display"/>
              <a:cs typeface="Red Hat Display"/>
              <a:sym typeface="Red Hat Display"/>
            </a:endParaRPr>
          </a:p>
        </p:txBody>
      </p:sp>
      <p:grpSp>
        <p:nvGrpSpPr>
          <p:cNvPr id="2045" name="Google Shape;2045;p167"/>
          <p:cNvGrpSpPr/>
          <p:nvPr/>
        </p:nvGrpSpPr>
        <p:grpSpPr>
          <a:xfrm>
            <a:off x="2704104" y="1699873"/>
            <a:ext cx="695006" cy="1221692"/>
            <a:chOff x="3126569" y="2004673"/>
            <a:chExt cx="695006" cy="1221692"/>
          </a:xfrm>
        </p:grpSpPr>
        <p:sp>
          <p:nvSpPr>
            <p:cNvPr id="2046" name="Google Shape;2046;p167"/>
            <p:cNvSpPr/>
            <p:nvPr/>
          </p:nvSpPr>
          <p:spPr>
            <a:xfrm>
              <a:off x="3126569" y="2306311"/>
              <a:ext cx="687300" cy="5859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Red Hat Display"/>
                  <a:ea typeface="Red Hat Display"/>
                  <a:cs typeface="Red Hat Display"/>
                  <a:sym typeface="Red Hat Display"/>
                </a:rPr>
                <a:t>Tigera Calico (open src)</a:t>
              </a:r>
              <a:endParaRPr baseline="30000" sz="800">
                <a:solidFill>
                  <a:srgbClr val="FFFFFF"/>
                </a:solidFill>
                <a:latin typeface="Red Hat Display"/>
                <a:ea typeface="Red Hat Display"/>
                <a:cs typeface="Red Hat Display"/>
                <a:sym typeface="Red Hat Display"/>
              </a:endParaRPr>
            </a:p>
          </p:txBody>
        </p:sp>
        <p:cxnSp>
          <p:nvCxnSpPr>
            <p:cNvPr id="2047" name="Google Shape;2047;p167"/>
            <p:cNvCxnSpPr/>
            <p:nvPr/>
          </p:nvCxnSpPr>
          <p:spPr>
            <a:xfrm>
              <a:off x="3494633" y="2004673"/>
              <a:ext cx="0" cy="301800"/>
            </a:xfrm>
            <a:prstGeom prst="straightConnector1">
              <a:avLst/>
            </a:prstGeom>
            <a:noFill/>
            <a:ln cap="flat" cmpd="sng" w="9525">
              <a:solidFill>
                <a:srgbClr val="666666"/>
              </a:solidFill>
              <a:prstDash val="solid"/>
              <a:round/>
              <a:headEnd len="med" w="med" type="none"/>
              <a:tailEnd len="med" w="med" type="triangle"/>
            </a:ln>
          </p:spPr>
        </p:cxnSp>
        <p:sp>
          <p:nvSpPr>
            <p:cNvPr id="2048" name="Google Shape;2048;p167"/>
            <p:cNvSpPr/>
            <p:nvPr/>
          </p:nvSpPr>
          <p:spPr>
            <a:xfrm>
              <a:off x="3134275" y="3062265"/>
              <a:ext cx="687300" cy="1641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ed Hat Display"/>
                  <a:ea typeface="Red Hat Display"/>
                  <a:cs typeface="Red Hat Display"/>
                  <a:sym typeface="Red Hat Display"/>
                </a:rPr>
                <a:t>4.2+</a:t>
              </a:r>
              <a:endParaRPr baseline="30000" sz="700">
                <a:latin typeface="Red Hat Display"/>
                <a:ea typeface="Red Hat Display"/>
                <a:cs typeface="Red Hat Display"/>
                <a:sym typeface="Red Hat Display"/>
              </a:endParaRPr>
            </a:p>
          </p:txBody>
        </p:sp>
      </p:grpSp>
      <p:sp>
        <p:nvSpPr>
          <p:cNvPr id="2049" name="Google Shape;2049;p167"/>
          <p:cNvSpPr/>
          <p:nvPr/>
        </p:nvSpPr>
        <p:spPr>
          <a:xfrm>
            <a:off x="4048650" y="4340650"/>
            <a:ext cx="894900" cy="1641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ed Hat Display"/>
                <a:ea typeface="Red Hat Display"/>
                <a:cs typeface="Red Hat Display"/>
                <a:sym typeface="Red Hat Display"/>
              </a:rPr>
              <a:t>Fully Supported</a:t>
            </a:r>
            <a:endParaRPr sz="700">
              <a:latin typeface="Red Hat Display"/>
              <a:ea typeface="Red Hat Display"/>
              <a:cs typeface="Red Hat Display"/>
              <a:sym typeface="Red Hat Display"/>
            </a:endParaRPr>
          </a:p>
        </p:txBody>
      </p:sp>
      <p:sp>
        <p:nvSpPr>
          <p:cNvPr id="2050" name="Google Shape;2050;p16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051" name="Google Shape;2051;p167"/>
          <p:cNvSpPr txBox="1"/>
          <p:nvPr/>
        </p:nvSpPr>
        <p:spPr>
          <a:xfrm>
            <a:off x="6706175" y="4884375"/>
            <a:ext cx="1115700" cy="216600"/>
          </a:xfrm>
          <a:prstGeom prst="rect">
            <a:avLst/>
          </a:prstGeom>
          <a:noFill/>
          <a:ln>
            <a:noFill/>
          </a:ln>
        </p:spPr>
        <p:txBody>
          <a:bodyPr anchorCtr="0" anchor="b" bIns="0" lIns="0" spcFirstLastPara="1" rIns="0" wrap="square" tIns="0">
            <a:noAutofit/>
          </a:bodyPr>
          <a:lstStyle/>
          <a:p>
            <a:pPr indent="0" lvl="0" marL="0" rtl="0" algn="l">
              <a:lnSpc>
                <a:spcPct val="142000"/>
              </a:lnSpc>
              <a:spcBef>
                <a:spcPts val="0"/>
              </a:spcBef>
              <a:spcAft>
                <a:spcPts val="0"/>
              </a:spcAft>
              <a:buNone/>
            </a:pPr>
            <a:r>
              <a:rPr lang="en" sz="600">
                <a:solidFill>
                  <a:srgbClr val="4D4D4F"/>
                </a:solidFill>
                <a:latin typeface="Red Hat Text"/>
                <a:ea typeface="Red Hat Text"/>
                <a:cs typeface="Red Hat Text"/>
                <a:sym typeface="Red Hat Text"/>
              </a:rPr>
              <a:t>Version 2021-09-20</a:t>
            </a:r>
            <a:endParaRPr sz="600">
              <a:solidFill>
                <a:srgbClr val="4D4D4F"/>
              </a:solidFill>
              <a:latin typeface="Red Hat Text"/>
              <a:ea typeface="Red Hat Text"/>
              <a:cs typeface="Red Hat Text"/>
              <a:sym typeface="Red Hat Text"/>
            </a:endParaRPr>
          </a:p>
        </p:txBody>
      </p:sp>
      <p:cxnSp>
        <p:nvCxnSpPr>
          <p:cNvPr id="2052" name="Google Shape;2052;p167"/>
          <p:cNvCxnSpPr/>
          <p:nvPr/>
        </p:nvCxnSpPr>
        <p:spPr>
          <a:xfrm>
            <a:off x="7378179" y="1699873"/>
            <a:ext cx="0" cy="301800"/>
          </a:xfrm>
          <a:prstGeom prst="straightConnector1">
            <a:avLst/>
          </a:prstGeom>
          <a:noFill/>
          <a:ln cap="flat" cmpd="sng" w="9525">
            <a:solidFill>
              <a:srgbClr val="666666"/>
            </a:solidFill>
            <a:prstDash val="solid"/>
            <a:round/>
            <a:headEnd len="med" w="med" type="none"/>
            <a:tailEnd len="med" w="med" type="triangle"/>
          </a:ln>
        </p:spPr>
      </p:cxnSp>
      <p:sp>
        <p:nvSpPr>
          <p:cNvPr id="2053" name="Google Shape;2053;p167"/>
          <p:cNvSpPr/>
          <p:nvPr/>
        </p:nvSpPr>
        <p:spPr>
          <a:xfrm>
            <a:off x="5604386" y="2001511"/>
            <a:ext cx="687300" cy="5859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Red Hat Display"/>
                <a:ea typeface="Red Hat Display"/>
                <a:cs typeface="Red Hat Display"/>
                <a:sym typeface="Red Hat Display"/>
              </a:rPr>
              <a:t>VMware Antrea</a:t>
            </a:r>
            <a:endParaRPr sz="800">
              <a:solidFill>
                <a:srgbClr val="FFFFFF"/>
              </a:solidFill>
              <a:latin typeface="Red Hat Display"/>
              <a:ea typeface="Red Hat Display"/>
              <a:cs typeface="Red Hat Display"/>
              <a:sym typeface="Red Hat Display"/>
            </a:endParaRPr>
          </a:p>
        </p:txBody>
      </p:sp>
      <p:sp>
        <p:nvSpPr>
          <p:cNvPr id="2054" name="Google Shape;2054;p167"/>
          <p:cNvSpPr/>
          <p:nvPr/>
        </p:nvSpPr>
        <p:spPr>
          <a:xfrm>
            <a:off x="5605138" y="2757465"/>
            <a:ext cx="687300" cy="1641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ed Hat Display"/>
                <a:ea typeface="Red Hat Display"/>
                <a:cs typeface="Red Hat Display"/>
                <a:sym typeface="Red Hat Display"/>
              </a:rPr>
              <a:t>4.6+</a:t>
            </a:r>
            <a:endParaRPr sz="700">
              <a:solidFill>
                <a:srgbClr val="FFFFFF"/>
              </a:solidFill>
              <a:latin typeface="Red Hat Display"/>
              <a:ea typeface="Red Hat Display"/>
              <a:cs typeface="Red Hat Display"/>
              <a:sym typeface="Red Hat Display"/>
            </a:endParaRPr>
          </a:p>
        </p:txBody>
      </p:sp>
      <p:sp>
        <p:nvSpPr>
          <p:cNvPr id="2055" name="Google Shape;2055;p167"/>
          <p:cNvSpPr/>
          <p:nvPr/>
        </p:nvSpPr>
        <p:spPr>
          <a:xfrm>
            <a:off x="4879178" y="2001511"/>
            <a:ext cx="687300" cy="5859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Red Hat Display"/>
                <a:ea typeface="Red Hat Display"/>
                <a:cs typeface="Red Hat Display"/>
                <a:sym typeface="Red Hat Display"/>
              </a:rPr>
              <a:t>Isovalent</a:t>
            </a:r>
            <a:endParaRPr sz="800">
              <a:solidFill>
                <a:srgbClr val="FFFFFF"/>
              </a:solidFill>
              <a:latin typeface="Red Hat Display"/>
              <a:ea typeface="Red Hat Display"/>
              <a:cs typeface="Red Hat Display"/>
              <a:sym typeface="Red Hat Display"/>
            </a:endParaRPr>
          </a:p>
          <a:p>
            <a:pPr indent="0" lvl="0" marL="0" rtl="0" algn="ctr">
              <a:spcBef>
                <a:spcPts val="0"/>
              </a:spcBef>
              <a:spcAft>
                <a:spcPts val="0"/>
              </a:spcAft>
              <a:buNone/>
            </a:pPr>
            <a:r>
              <a:rPr lang="en" sz="800">
                <a:solidFill>
                  <a:srgbClr val="FFFFFF"/>
                </a:solidFill>
                <a:latin typeface="Red Hat Display"/>
                <a:ea typeface="Red Hat Display"/>
                <a:cs typeface="Red Hat Display"/>
                <a:sym typeface="Red Hat Display"/>
              </a:rPr>
              <a:t>Cilium</a:t>
            </a:r>
            <a:endParaRPr sz="800">
              <a:solidFill>
                <a:srgbClr val="FFFFFF"/>
              </a:solidFill>
              <a:latin typeface="Red Hat Display"/>
              <a:ea typeface="Red Hat Display"/>
              <a:cs typeface="Red Hat Display"/>
              <a:sym typeface="Red Hat Display"/>
            </a:endParaRPr>
          </a:p>
        </p:txBody>
      </p:sp>
      <p:sp>
        <p:nvSpPr>
          <p:cNvPr id="2056" name="Google Shape;2056;p167"/>
          <p:cNvSpPr/>
          <p:nvPr/>
        </p:nvSpPr>
        <p:spPr>
          <a:xfrm>
            <a:off x="4879929" y="2757465"/>
            <a:ext cx="687300" cy="1641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ed Hat Display"/>
                <a:ea typeface="Red Hat Display"/>
                <a:cs typeface="Red Hat Display"/>
                <a:sym typeface="Red Hat Display"/>
              </a:rPr>
              <a:t>4.5+</a:t>
            </a:r>
            <a:endParaRPr sz="700">
              <a:solidFill>
                <a:srgbClr val="FFFFFF"/>
              </a:solidFill>
              <a:latin typeface="Red Hat Display"/>
              <a:ea typeface="Red Hat Display"/>
              <a:cs typeface="Red Hat Display"/>
              <a:sym typeface="Red Hat Display"/>
            </a:endParaRPr>
          </a:p>
        </p:txBody>
      </p:sp>
      <p:cxnSp>
        <p:nvCxnSpPr>
          <p:cNvPr id="2057" name="Google Shape;2057;p167"/>
          <p:cNvCxnSpPr/>
          <p:nvPr/>
        </p:nvCxnSpPr>
        <p:spPr>
          <a:xfrm>
            <a:off x="4492990" y="1699873"/>
            <a:ext cx="0" cy="301800"/>
          </a:xfrm>
          <a:prstGeom prst="straightConnector1">
            <a:avLst/>
          </a:prstGeom>
          <a:noFill/>
          <a:ln cap="flat" cmpd="sng" w="9525">
            <a:solidFill>
              <a:srgbClr val="666666"/>
            </a:solidFill>
            <a:prstDash val="solid"/>
            <a:round/>
            <a:headEnd len="med" w="med" type="none"/>
            <a:tailEnd len="med" w="med" type="triangle"/>
          </a:ln>
        </p:spPr>
      </p:cxnSp>
      <p:sp>
        <p:nvSpPr>
          <p:cNvPr id="2058" name="Google Shape;2058;p167"/>
          <p:cNvSpPr txBox="1"/>
          <p:nvPr/>
        </p:nvSpPr>
        <p:spPr>
          <a:xfrm>
            <a:off x="3986300" y="3470700"/>
            <a:ext cx="267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Red Hat Text"/>
                <a:ea typeface="Red Hat Text"/>
                <a:cs typeface="Red Hat Text"/>
                <a:sym typeface="Red Hat Text"/>
                <a:hlinkClick r:id="rId3"/>
              </a:rPr>
              <a:t>Interoperability Support Matrix</a:t>
            </a:r>
            <a:endParaRPr>
              <a:latin typeface="Red Hat Text"/>
              <a:ea typeface="Red Hat Text"/>
              <a:cs typeface="Red Hat Text"/>
              <a:sym typeface="Red Hat Tex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2" name="Shape 2062"/>
        <p:cNvGrpSpPr/>
        <p:nvPr/>
      </p:nvGrpSpPr>
      <p:grpSpPr>
        <a:xfrm>
          <a:off x="0" y="0"/>
          <a:ext cx="0" cy="0"/>
          <a:chOff x="0" y="0"/>
          <a:chExt cx="0" cy="0"/>
        </a:xfrm>
      </p:grpSpPr>
      <p:sp>
        <p:nvSpPr>
          <p:cNvPr id="2063" name="Google Shape;2063;p16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Architecture</a:t>
            </a:r>
            <a:endParaRPr/>
          </a:p>
        </p:txBody>
      </p:sp>
      <p:sp>
        <p:nvSpPr>
          <p:cNvPr id="2064" name="Google Shape;2064;p16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065" name="Google Shape;2065;p168"/>
          <p:cNvSpPr txBox="1"/>
          <p:nvPr>
            <p:ph idx="2" type="subTitle"/>
          </p:nvPr>
        </p:nvSpPr>
        <p:spPr>
          <a:xfrm>
            <a:off x="663788" y="4627163"/>
            <a:ext cx="6887100" cy="41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68"/>
          <p:cNvSpPr txBox="1"/>
          <p:nvPr>
            <p:ph idx="4294967295" type="body"/>
          </p:nvPr>
        </p:nvSpPr>
        <p:spPr>
          <a:xfrm>
            <a:off x="826700" y="1233775"/>
            <a:ext cx="7607700" cy="3290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External IP Address for a Namespace</a:t>
            </a:r>
            <a:endParaRPr/>
          </a:p>
          <a:p>
            <a:pPr indent="-317500" lvl="1" marL="914400" rtl="0" algn="l">
              <a:spcBef>
                <a:spcPts val="1600"/>
              </a:spcBef>
              <a:spcAft>
                <a:spcPts val="0"/>
              </a:spcAft>
              <a:buSzPts val="1400"/>
              <a:buChar char="○"/>
            </a:pPr>
            <a:r>
              <a:rPr lang="en"/>
              <a:t>Cluster Admins can set Manually or dynamically IP address for each project (namespace</a:t>
            </a:r>
            <a:endParaRPr/>
          </a:p>
          <a:p>
            <a:pPr indent="-342900" lvl="0" marL="457200" rtl="0" algn="l">
              <a:spcBef>
                <a:spcPts val="1600"/>
              </a:spcBef>
              <a:spcAft>
                <a:spcPts val="0"/>
              </a:spcAft>
              <a:buSzPts val="1800"/>
              <a:buChar char="●"/>
            </a:pPr>
            <a:r>
              <a:rPr lang="en"/>
              <a:t>The default CNI plugin is NetworkPolicy</a:t>
            </a:r>
            <a:endParaRPr/>
          </a:p>
          <a:p>
            <a:pPr indent="-317500" lvl="1" marL="914400" rtl="0" algn="l">
              <a:spcBef>
                <a:spcPts val="1600"/>
              </a:spcBef>
              <a:spcAft>
                <a:spcPts val="0"/>
              </a:spcAft>
              <a:buSzPts val="1400"/>
              <a:buChar char="○"/>
            </a:pPr>
            <a:r>
              <a:rPr lang="en"/>
              <a:t>Admins can configure only ingress </a:t>
            </a:r>
            <a:r>
              <a:rPr lang="en"/>
              <a:t>allowed services to the namespace</a:t>
            </a:r>
            <a:endParaRPr/>
          </a:p>
          <a:p>
            <a:pPr indent="-317500" lvl="1" marL="914400" rtl="0" algn="l">
              <a:spcBef>
                <a:spcPts val="1600"/>
              </a:spcBef>
              <a:spcAft>
                <a:spcPts val="1600"/>
              </a:spcAft>
              <a:buSzPts val="1400"/>
              <a:buChar char="○"/>
            </a:pPr>
            <a:r>
              <a:rPr lang="en"/>
              <a:t>Cluster admins can configure egress traffic for each namespace (block/allowed CIDRs)</a:t>
            </a:r>
            <a:endParaRPr/>
          </a:p>
        </p:txBody>
      </p:sp>
      <p:sp>
        <p:nvSpPr>
          <p:cNvPr id="2067" name="Google Shape;2067;p168"/>
          <p:cNvSpPr txBox="1"/>
          <p:nvPr>
            <p:ph type="title"/>
          </p:nvPr>
        </p:nvSpPr>
        <p:spPr>
          <a:xfrm>
            <a:off x="663800" y="623175"/>
            <a:ext cx="7490700" cy="50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More in OpenShift 4</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1" name="Shape 2071"/>
        <p:cNvGrpSpPr/>
        <p:nvPr/>
      </p:nvGrpSpPr>
      <p:grpSpPr>
        <a:xfrm>
          <a:off x="0" y="0"/>
          <a:ext cx="0" cy="0"/>
          <a:chOff x="0" y="0"/>
          <a:chExt cx="0" cy="0"/>
        </a:xfrm>
      </p:grpSpPr>
      <p:sp>
        <p:nvSpPr>
          <p:cNvPr id="2072" name="Google Shape;2072;p169"/>
          <p:cNvSpPr txBox="1"/>
          <p:nvPr>
            <p:ph idx="2" type="subTitle"/>
          </p:nvPr>
        </p:nvSpPr>
        <p:spPr>
          <a:xfrm>
            <a:off x="663788" y="4627163"/>
            <a:ext cx="6887100" cy="41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69"/>
          <p:cNvSpPr txBox="1"/>
          <p:nvPr>
            <p:ph type="title"/>
          </p:nvPr>
        </p:nvSpPr>
        <p:spPr>
          <a:xfrm>
            <a:off x="663800" y="623175"/>
            <a:ext cx="7490700" cy="50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OpenShift 4 Namespace IP</a:t>
            </a:r>
            <a:endParaRPr/>
          </a:p>
        </p:txBody>
      </p:sp>
      <p:pic>
        <p:nvPicPr>
          <p:cNvPr id="2074" name="Google Shape;2074;p169"/>
          <p:cNvPicPr preferRelativeResize="0"/>
          <p:nvPr/>
        </p:nvPicPr>
        <p:blipFill>
          <a:blip r:embed="rId3">
            <a:alphaModFix/>
          </a:blip>
          <a:stretch>
            <a:fillRect/>
          </a:stretch>
        </p:blipFill>
        <p:spPr>
          <a:xfrm>
            <a:off x="702413" y="2908413"/>
            <a:ext cx="6848475" cy="1533525"/>
          </a:xfrm>
          <a:prstGeom prst="rect">
            <a:avLst/>
          </a:prstGeom>
          <a:noFill/>
          <a:ln>
            <a:noFill/>
          </a:ln>
        </p:spPr>
      </p:pic>
      <p:pic>
        <p:nvPicPr>
          <p:cNvPr id="2075" name="Google Shape;2075;p169"/>
          <p:cNvPicPr preferRelativeResize="0"/>
          <p:nvPr/>
        </p:nvPicPr>
        <p:blipFill>
          <a:blip r:embed="rId4">
            <a:alphaModFix/>
          </a:blip>
          <a:stretch>
            <a:fillRect/>
          </a:stretch>
        </p:blipFill>
        <p:spPr>
          <a:xfrm>
            <a:off x="678338" y="1180125"/>
            <a:ext cx="6858000" cy="15430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9" name="Shape 2079"/>
        <p:cNvGrpSpPr/>
        <p:nvPr/>
      </p:nvGrpSpPr>
      <p:grpSpPr>
        <a:xfrm>
          <a:off x="0" y="0"/>
          <a:ext cx="0" cy="0"/>
          <a:chOff x="0" y="0"/>
          <a:chExt cx="0" cy="0"/>
        </a:xfrm>
      </p:grpSpPr>
      <p:sp>
        <p:nvSpPr>
          <p:cNvPr id="2080" name="Google Shape;2080;p170"/>
          <p:cNvSpPr txBox="1"/>
          <p:nvPr/>
        </p:nvSpPr>
        <p:spPr>
          <a:xfrm>
            <a:off x="826650" y="-76200"/>
            <a:ext cx="7490700" cy="106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verpass"/>
                <a:ea typeface="Overpass"/>
                <a:cs typeface="Overpass"/>
                <a:sym typeface="Overpass"/>
              </a:rPr>
              <a:t>Controlling egress traffic</a:t>
            </a:r>
            <a:endParaRPr sz="2000">
              <a:solidFill>
                <a:srgbClr val="000000"/>
              </a:solidFill>
              <a:latin typeface="Overpass"/>
              <a:ea typeface="Overpass"/>
              <a:cs typeface="Overpass"/>
              <a:sym typeface="Overpass"/>
            </a:endParaRPr>
          </a:p>
        </p:txBody>
      </p:sp>
      <p:sp>
        <p:nvSpPr>
          <p:cNvPr id="2081" name="Google Shape;2081;p17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082" name="Google Shape;2082;p170"/>
          <p:cNvSpPr/>
          <p:nvPr/>
        </p:nvSpPr>
        <p:spPr>
          <a:xfrm>
            <a:off x="1996775" y="3892874"/>
            <a:ext cx="2795100" cy="6948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000">
                <a:solidFill>
                  <a:srgbClr val="000000"/>
                </a:solidFill>
                <a:latin typeface="Overpass"/>
                <a:ea typeface="Overpass"/>
                <a:cs typeface="Overpass"/>
                <a:sym typeface="Overpass"/>
              </a:rPr>
              <a:t>NODE 3</a:t>
            </a:r>
            <a:endParaRPr b="1" sz="1000">
              <a:solidFill>
                <a:srgbClr val="000000"/>
              </a:solidFill>
              <a:latin typeface="Overpass"/>
              <a:ea typeface="Overpass"/>
              <a:cs typeface="Overpass"/>
              <a:sym typeface="Overpass"/>
            </a:endParaRPr>
          </a:p>
          <a:p>
            <a:pPr indent="0" lvl="0" marL="0" rtl="0" algn="l">
              <a:lnSpc>
                <a:spcPct val="115000"/>
              </a:lnSpc>
              <a:spcBef>
                <a:spcPts val="0"/>
              </a:spcBef>
              <a:spcAft>
                <a:spcPts val="0"/>
              </a:spcAft>
              <a:buClr>
                <a:srgbClr val="000000"/>
              </a:buClr>
              <a:buSzPts val="1100"/>
              <a:buFont typeface="Arial"/>
              <a:buNone/>
            </a:pPr>
            <a:r>
              <a:rPr b="1" lang="en" sz="1000">
                <a:solidFill>
                  <a:srgbClr val="000000"/>
                </a:solidFill>
                <a:latin typeface="Overpass"/>
                <a:ea typeface="Overpass"/>
                <a:cs typeface="Overpass"/>
                <a:sym typeface="Overpass"/>
              </a:rPr>
              <a:t>   </a:t>
            </a:r>
            <a:r>
              <a:rPr lang="en" sz="800">
                <a:solidFill>
                  <a:srgbClr val="000000"/>
                </a:solidFill>
                <a:latin typeface="Overpass"/>
                <a:ea typeface="Overpass"/>
                <a:cs typeface="Overpass"/>
                <a:sym typeface="Overpass"/>
              </a:rPr>
              <a:t>IP 3</a:t>
            </a:r>
            <a:endParaRPr b="1" sz="1000">
              <a:latin typeface="Overpass"/>
              <a:ea typeface="Overpass"/>
              <a:cs typeface="Overpass"/>
              <a:sym typeface="Overpass"/>
            </a:endParaRPr>
          </a:p>
        </p:txBody>
      </p:sp>
      <p:sp>
        <p:nvSpPr>
          <p:cNvPr id="2083" name="Google Shape;2083;p170"/>
          <p:cNvSpPr txBox="1"/>
          <p:nvPr/>
        </p:nvSpPr>
        <p:spPr>
          <a:xfrm>
            <a:off x="1295400" y="637450"/>
            <a:ext cx="6508800" cy="304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600"/>
              </a:spcBef>
              <a:spcAft>
                <a:spcPts val="0"/>
              </a:spcAft>
              <a:buClr>
                <a:srgbClr val="000000"/>
              </a:buClr>
              <a:buSzPts val="1100"/>
              <a:buFont typeface="Arial"/>
              <a:buNone/>
            </a:pPr>
            <a:r>
              <a:rPr lang="en">
                <a:solidFill>
                  <a:srgbClr val="000000"/>
                </a:solidFill>
                <a:latin typeface="Overpass"/>
                <a:ea typeface="Overpass"/>
                <a:cs typeface="Overpass"/>
                <a:sym typeface="Overpass"/>
              </a:rPr>
              <a:t>Egress IP </a:t>
            </a:r>
            <a:r>
              <a:rPr lang="en">
                <a:latin typeface="Overpass"/>
                <a:ea typeface="Overpass"/>
                <a:cs typeface="Overpass"/>
                <a:sym typeface="Overpass"/>
              </a:rPr>
              <a:t>h</a:t>
            </a:r>
            <a:r>
              <a:rPr lang="en">
                <a:solidFill>
                  <a:srgbClr val="000000"/>
                </a:solidFill>
                <a:latin typeface="Overpass"/>
                <a:ea typeface="Overpass"/>
                <a:cs typeface="Overpass"/>
                <a:sym typeface="Overpass"/>
              </a:rPr>
              <a:t>igh </a:t>
            </a:r>
            <a:r>
              <a:rPr lang="en">
                <a:latin typeface="Overpass"/>
                <a:ea typeface="Overpass"/>
                <a:cs typeface="Overpass"/>
                <a:sym typeface="Overpass"/>
              </a:rPr>
              <a:t>a</a:t>
            </a:r>
            <a:r>
              <a:rPr lang="en">
                <a:solidFill>
                  <a:srgbClr val="000000"/>
                </a:solidFill>
                <a:latin typeface="Overpass"/>
                <a:ea typeface="Overpass"/>
                <a:cs typeface="Overpass"/>
                <a:sym typeface="Overpass"/>
              </a:rPr>
              <a:t>vailability (multiple IPs)</a:t>
            </a:r>
            <a:endParaRPr/>
          </a:p>
        </p:txBody>
      </p:sp>
      <p:sp>
        <p:nvSpPr>
          <p:cNvPr id="2084" name="Google Shape;2084;p170"/>
          <p:cNvSpPr/>
          <p:nvPr/>
        </p:nvSpPr>
        <p:spPr>
          <a:xfrm>
            <a:off x="1996775" y="2005301"/>
            <a:ext cx="2795100" cy="13959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000">
                <a:solidFill>
                  <a:srgbClr val="000000"/>
                </a:solidFill>
                <a:latin typeface="Overpass"/>
                <a:ea typeface="Overpass"/>
                <a:cs typeface="Overpass"/>
                <a:sym typeface="Overpass"/>
              </a:rPr>
              <a:t>NODE 2</a:t>
            </a:r>
            <a:endParaRPr b="1" sz="1000">
              <a:solidFill>
                <a:srgbClr val="000000"/>
              </a:solidFill>
              <a:latin typeface="Overpass"/>
              <a:ea typeface="Overpass"/>
              <a:cs typeface="Overpass"/>
              <a:sym typeface="Overpass"/>
            </a:endParaRPr>
          </a:p>
          <a:p>
            <a:pPr indent="0" lvl="0" marL="0" rtl="0" algn="l">
              <a:lnSpc>
                <a:spcPct val="115000"/>
              </a:lnSpc>
              <a:spcBef>
                <a:spcPts val="0"/>
              </a:spcBef>
              <a:spcAft>
                <a:spcPts val="0"/>
              </a:spcAft>
              <a:buClr>
                <a:srgbClr val="000000"/>
              </a:buClr>
              <a:buSzPts val="1100"/>
              <a:buFont typeface="Arial"/>
              <a:buNone/>
            </a:pPr>
            <a:r>
              <a:rPr b="1" lang="en" sz="1000">
                <a:solidFill>
                  <a:srgbClr val="000000"/>
                </a:solidFill>
                <a:latin typeface="Overpass"/>
                <a:ea typeface="Overpass"/>
                <a:cs typeface="Overpass"/>
                <a:sym typeface="Overpass"/>
              </a:rPr>
              <a:t>  </a:t>
            </a:r>
            <a:r>
              <a:rPr lang="en" sz="800">
                <a:solidFill>
                  <a:srgbClr val="000000"/>
                </a:solidFill>
                <a:latin typeface="Overpass"/>
                <a:ea typeface="Overpass"/>
                <a:cs typeface="Overpass"/>
                <a:sym typeface="Overpass"/>
              </a:rPr>
              <a:t>IP 2</a:t>
            </a:r>
            <a:endParaRPr b="1" sz="1000">
              <a:latin typeface="Overpass"/>
              <a:ea typeface="Overpass"/>
              <a:cs typeface="Overpass"/>
              <a:sym typeface="Overpass"/>
            </a:endParaRPr>
          </a:p>
        </p:txBody>
      </p:sp>
      <p:sp>
        <p:nvSpPr>
          <p:cNvPr id="2085" name="Google Shape;2085;p170"/>
          <p:cNvSpPr/>
          <p:nvPr/>
        </p:nvSpPr>
        <p:spPr>
          <a:xfrm>
            <a:off x="1996775" y="1228532"/>
            <a:ext cx="2795100" cy="7440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000">
                <a:solidFill>
                  <a:srgbClr val="000000"/>
                </a:solidFill>
                <a:latin typeface="Overpass"/>
                <a:ea typeface="Overpass"/>
                <a:cs typeface="Overpass"/>
                <a:sym typeface="Overpass"/>
              </a:rPr>
              <a:t>NODE 1</a:t>
            </a:r>
            <a:endParaRPr b="1" sz="1000">
              <a:solidFill>
                <a:srgbClr val="000000"/>
              </a:solidFill>
              <a:latin typeface="Overpass"/>
              <a:ea typeface="Overpass"/>
              <a:cs typeface="Overpass"/>
              <a:sym typeface="Overpass"/>
            </a:endParaRPr>
          </a:p>
          <a:p>
            <a:pPr indent="0" lvl="0" marL="0" rtl="0" algn="l">
              <a:lnSpc>
                <a:spcPct val="115000"/>
              </a:lnSpc>
              <a:spcBef>
                <a:spcPts val="0"/>
              </a:spcBef>
              <a:spcAft>
                <a:spcPts val="0"/>
              </a:spcAft>
              <a:buClr>
                <a:srgbClr val="000000"/>
              </a:buClr>
              <a:buSzPts val="1100"/>
              <a:buFont typeface="Arial"/>
              <a:buNone/>
            </a:pPr>
            <a:r>
              <a:rPr b="1" lang="en" sz="1000">
                <a:solidFill>
                  <a:srgbClr val="000000"/>
                </a:solidFill>
                <a:latin typeface="Overpass"/>
                <a:ea typeface="Overpass"/>
                <a:cs typeface="Overpass"/>
                <a:sym typeface="Overpass"/>
              </a:rPr>
              <a:t>   </a:t>
            </a:r>
            <a:r>
              <a:rPr lang="en" sz="800">
                <a:solidFill>
                  <a:srgbClr val="000000"/>
                </a:solidFill>
                <a:latin typeface="Overpass"/>
                <a:ea typeface="Overpass"/>
                <a:cs typeface="Overpass"/>
                <a:sym typeface="Overpass"/>
              </a:rPr>
              <a:t>IP 1</a:t>
            </a:r>
            <a:endParaRPr b="1" sz="1000">
              <a:latin typeface="Overpass"/>
              <a:ea typeface="Overpass"/>
              <a:cs typeface="Overpass"/>
              <a:sym typeface="Overpass"/>
            </a:endParaRPr>
          </a:p>
        </p:txBody>
      </p:sp>
      <p:sp>
        <p:nvSpPr>
          <p:cNvPr id="2086" name="Google Shape;2086;p170"/>
          <p:cNvSpPr/>
          <p:nvPr/>
        </p:nvSpPr>
        <p:spPr>
          <a:xfrm>
            <a:off x="6253586" y="2133630"/>
            <a:ext cx="1247400" cy="11349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Proxima Nova"/>
                <a:ea typeface="Proxima Nova"/>
                <a:cs typeface="Proxima Nova"/>
                <a:sym typeface="Proxima Nova"/>
              </a:rPr>
              <a:t>EXTERNAL </a:t>
            </a:r>
            <a:br>
              <a:rPr b="1" lang="en" sz="1200">
                <a:solidFill>
                  <a:srgbClr val="FFFFFF"/>
                </a:solidFill>
                <a:latin typeface="Proxima Nova"/>
                <a:ea typeface="Proxima Nova"/>
                <a:cs typeface="Proxima Nova"/>
                <a:sym typeface="Proxima Nova"/>
              </a:rPr>
            </a:br>
            <a:r>
              <a:rPr b="1" lang="en" sz="1200">
                <a:solidFill>
                  <a:srgbClr val="FFFFFF"/>
                </a:solidFill>
                <a:latin typeface="Proxima Nova"/>
                <a:ea typeface="Proxima Nova"/>
                <a:cs typeface="Proxima Nova"/>
                <a:sym typeface="Proxima Nova"/>
              </a:rPr>
              <a:t>SERVICE</a:t>
            </a:r>
            <a:br>
              <a:rPr b="1" lang="en" sz="1000">
                <a:solidFill>
                  <a:srgbClr val="FFFFFF"/>
                </a:solidFill>
                <a:latin typeface="Proxima Nova"/>
                <a:ea typeface="Proxima Nova"/>
                <a:cs typeface="Proxima Nova"/>
                <a:sym typeface="Proxima Nova"/>
              </a:rPr>
            </a:br>
            <a:endParaRPr sz="8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1000">
                <a:solidFill>
                  <a:srgbClr val="FFFFFF"/>
                </a:solidFill>
                <a:latin typeface="Proxima Nova"/>
                <a:ea typeface="Proxima Nova"/>
                <a:cs typeface="Proxima Nova"/>
                <a:sym typeface="Proxima Nova"/>
              </a:rPr>
              <a:t>Whitelist: </a:t>
            </a:r>
            <a:br>
              <a:rPr lang="en" sz="1000">
                <a:solidFill>
                  <a:srgbClr val="FFFFFF"/>
                </a:solidFill>
                <a:latin typeface="Proxima Nova"/>
                <a:ea typeface="Proxima Nova"/>
                <a:cs typeface="Proxima Nova"/>
                <a:sym typeface="Proxima Nova"/>
              </a:rPr>
            </a:br>
            <a:r>
              <a:rPr lang="en" sz="1000">
                <a:solidFill>
                  <a:srgbClr val="FFFFFF"/>
                </a:solidFill>
                <a:latin typeface="Proxima Nova"/>
                <a:ea typeface="Proxima Nova"/>
                <a:cs typeface="Proxima Nova"/>
                <a:sym typeface="Proxima Nova"/>
              </a:rPr>
              <a:t>IP 4, IP 5</a:t>
            </a:r>
            <a:endParaRPr sz="1000">
              <a:solidFill>
                <a:srgbClr val="FFFFFF"/>
              </a:solidFill>
              <a:latin typeface="Proxima Nova"/>
              <a:ea typeface="Proxima Nova"/>
              <a:cs typeface="Proxima Nova"/>
              <a:sym typeface="Proxima Nova"/>
            </a:endParaRPr>
          </a:p>
        </p:txBody>
      </p:sp>
      <p:sp>
        <p:nvSpPr>
          <p:cNvPr id="2087" name="Google Shape;2087;p170"/>
          <p:cNvSpPr/>
          <p:nvPr/>
        </p:nvSpPr>
        <p:spPr>
          <a:xfrm>
            <a:off x="2663775" y="1020253"/>
            <a:ext cx="850500" cy="889800"/>
          </a:xfrm>
          <a:prstGeom prst="rect">
            <a:avLst/>
          </a:prstGeom>
          <a:solidFill>
            <a:srgbClr val="CFE2F3">
              <a:alpha val="55769"/>
            </a:srgbClr>
          </a:solidFill>
          <a:ln cap="flat" cmpd="sng" w="9525">
            <a:solidFill>
              <a:srgbClr val="666666"/>
            </a:solidFill>
            <a:prstDash val="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latin typeface="Overpass"/>
                <a:ea typeface="Overpass"/>
                <a:cs typeface="Overpass"/>
                <a:sym typeface="Overpass"/>
              </a:rPr>
              <a:t>PROJECT B</a:t>
            </a:r>
            <a:endParaRPr b="1" sz="700">
              <a:latin typeface="Overpass"/>
              <a:ea typeface="Overpass"/>
              <a:cs typeface="Overpass"/>
              <a:sym typeface="Overpass"/>
            </a:endParaRPr>
          </a:p>
        </p:txBody>
      </p:sp>
      <p:sp>
        <p:nvSpPr>
          <p:cNvPr id="2088" name="Google Shape;2088;p170"/>
          <p:cNvSpPr/>
          <p:nvPr/>
        </p:nvSpPr>
        <p:spPr>
          <a:xfrm>
            <a:off x="2804042" y="1299164"/>
            <a:ext cx="590100" cy="5442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POD</a:t>
            </a:r>
            <a:endParaRPr sz="900">
              <a:solidFill>
                <a:srgbClr val="FFFFFF"/>
              </a:solidFill>
              <a:latin typeface="Overpass"/>
              <a:ea typeface="Overpass"/>
              <a:cs typeface="Overpass"/>
              <a:sym typeface="Overpass"/>
            </a:endParaRPr>
          </a:p>
        </p:txBody>
      </p:sp>
      <p:sp>
        <p:nvSpPr>
          <p:cNvPr id="2089" name="Google Shape;2089;p170"/>
          <p:cNvSpPr/>
          <p:nvPr/>
        </p:nvSpPr>
        <p:spPr>
          <a:xfrm>
            <a:off x="2663925" y="2063425"/>
            <a:ext cx="850500" cy="2568000"/>
          </a:xfrm>
          <a:prstGeom prst="rect">
            <a:avLst/>
          </a:prstGeom>
          <a:solidFill>
            <a:srgbClr val="FFE599">
              <a:alpha val="40380"/>
            </a:srgbClr>
          </a:solidFill>
          <a:ln cap="flat" cmpd="sng" w="9525">
            <a:solidFill>
              <a:srgbClr val="666666"/>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700">
              <a:latin typeface="Overpass"/>
              <a:ea typeface="Overpass"/>
              <a:cs typeface="Overpass"/>
              <a:sym typeface="Overpass"/>
            </a:endParaRPr>
          </a:p>
          <a:p>
            <a:pPr indent="0" lvl="0" marL="0" rtl="0" algn="ctr">
              <a:spcBef>
                <a:spcPts val="0"/>
              </a:spcBef>
              <a:spcAft>
                <a:spcPts val="0"/>
              </a:spcAft>
              <a:buNone/>
            </a:pPr>
            <a:r>
              <a:t/>
            </a:r>
            <a:endParaRPr b="1" sz="700">
              <a:latin typeface="Overpass"/>
              <a:ea typeface="Overpass"/>
              <a:cs typeface="Overpass"/>
              <a:sym typeface="Overpass"/>
            </a:endParaRPr>
          </a:p>
          <a:p>
            <a:pPr indent="0" lvl="0" marL="0" rtl="0" algn="ctr">
              <a:spcBef>
                <a:spcPts val="0"/>
              </a:spcBef>
              <a:spcAft>
                <a:spcPts val="0"/>
              </a:spcAft>
              <a:buNone/>
            </a:pPr>
            <a:r>
              <a:t/>
            </a:r>
            <a:endParaRPr b="1" sz="700">
              <a:latin typeface="Overpass"/>
              <a:ea typeface="Overpass"/>
              <a:cs typeface="Overpass"/>
              <a:sym typeface="Overpass"/>
            </a:endParaRPr>
          </a:p>
          <a:p>
            <a:pPr indent="0" lvl="0" marL="0" rtl="0" algn="ctr">
              <a:spcBef>
                <a:spcPts val="0"/>
              </a:spcBef>
              <a:spcAft>
                <a:spcPts val="0"/>
              </a:spcAft>
              <a:buNone/>
            </a:pPr>
            <a:r>
              <a:t/>
            </a:r>
            <a:endParaRPr b="1" sz="700">
              <a:latin typeface="Overpass"/>
              <a:ea typeface="Overpass"/>
              <a:cs typeface="Overpass"/>
              <a:sym typeface="Overpass"/>
            </a:endParaRPr>
          </a:p>
          <a:p>
            <a:pPr indent="0" lvl="0" marL="0" rtl="0" algn="l">
              <a:spcBef>
                <a:spcPts val="0"/>
              </a:spcBef>
              <a:spcAft>
                <a:spcPts val="0"/>
              </a:spcAft>
              <a:buNone/>
            </a:pPr>
            <a:r>
              <a:t/>
            </a:r>
            <a:endParaRPr b="1" sz="700">
              <a:latin typeface="Overpass"/>
              <a:ea typeface="Overpass"/>
              <a:cs typeface="Overpass"/>
              <a:sym typeface="Overpass"/>
            </a:endParaRPr>
          </a:p>
          <a:p>
            <a:pPr indent="0" lvl="0" marL="0" rtl="0" algn="ctr">
              <a:spcBef>
                <a:spcPts val="0"/>
              </a:spcBef>
              <a:spcAft>
                <a:spcPts val="0"/>
              </a:spcAft>
              <a:buNone/>
            </a:pPr>
            <a:r>
              <a:rPr b="1" lang="en" sz="700">
                <a:latin typeface="Overpass"/>
                <a:ea typeface="Overpass"/>
                <a:cs typeface="Overpass"/>
                <a:sym typeface="Overpass"/>
              </a:rPr>
              <a:t>PROJECT A</a:t>
            </a:r>
            <a:endParaRPr b="1" sz="700">
              <a:latin typeface="Overpass"/>
              <a:ea typeface="Overpass"/>
              <a:cs typeface="Overpass"/>
              <a:sym typeface="Overpass"/>
            </a:endParaRPr>
          </a:p>
          <a:p>
            <a:pPr indent="0" lvl="0" marL="0" rtl="0" algn="ctr">
              <a:spcBef>
                <a:spcPts val="0"/>
              </a:spcBef>
              <a:spcAft>
                <a:spcPts val="0"/>
              </a:spcAft>
              <a:buNone/>
            </a:pPr>
            <a:r>
              <a:rPr b="1" lang="en" sz="700">
                <a:solidFill>
                  <a:srgbClr val="7F6000"/>
                </a:solidFill>
                <a:latin typeface="Overpass"/>
                <a:ea typeface="Overpass"/>
                <a:cs typeface="Overpass"/>
                <a:sym typeface="Overpass"/>
              </a:rPr>
              <a:t>Egress IP: </a:t>
            </a:r>
            <a:br>
              <a:rPr b="1" lang="en" sz="700">
                <a:solidFill>
                  <a:srgbClr val="7F6000"/>
                </a:solidFill>
                <a:latin typeface="Overpass"/>
                <a:ea typeface="Overpass"/>
                <a:cs typeface="Overpass"/>
                <a:sym typeface="Overpass"/>
              </a:rPr>
            </a:br>
            <a:r>
              <a:rPr b="1" lang="en" sz="700">
                <a:solidFill>
                  <a:srgbClr val="7F6000"/>
                </a:solidFill>
                <a:latin typeface="Overpass"/>
                <a:ea typeface="Overpass"/>
                <a:cs typeface="Overpass"/>
                <a:sym typeface="Overpass"/>
              </a:rPr>
              <a:t>IP 4 (Node 2)</a:t>
            </a:r>
            <a:br>
              <a:rPr b="1" lang="en" sz="700">
                <a:solidFill>
                  <a:srgbClr val="7F6000"/>
                </a:solidFill>
                <a:latin typeface="Overpass"/>
                <a:ea typeface="Overpass"/>
                <a:cs typeface="Overpass"/>
                <a:sym typeface="Overpass"/>
              </a:rPr>
            </a:br>
            <a:r>
              <a:rPr b="1" lang="en" sz="700">
                <a:solidFill>
                  <a:srgbClr val="7F6000"/>
                </a:solidFill>
                <a:latin typeface="Overpass"/>
                <a:ea typeface="Overpass"/>
                <a:cs typeface="Overpass"/>
                <a:sym typeface="Overpass"/>
              </a:rPr>
              <a:t>IP 5 (Node 3)</a:t>
            </a:r>
            <a:endParaRPr b="1" sz="700">
              <a:solidFill>
                <a:srgbClr val="7F6000"/>
              </a:solidFill>
              <a:latin typeface="Overpass"/>
              <a:ea typeface="Overpass"/>
              <a:cs typeface="Overpass"/>
              <a:sym typeface="Overpass"/>
            </a:endParaRPr>
          </a:p>
        </p:txBody>
      </p:sp>
      <p:sp>
        <p:nvSpPr>
          <p:cNvPr id="2090" name="Google Shape;2090;p170"/>
          <p:cNvSpPr/>
          <p:nvPr/>
        </p:nvSpPr>
        <p:spPr>
          <a:xfrm>
            <a:off x="2804042" y="2134631"/>
            <a:ext cx="590100" cy="5442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POD</a:t>
            </a:r>
            <a:endParaRPr sz="900">
              <a:solidFill>
                <a:srgbClr val="FFFFFF"/>
              </a:solidFill>
              <a:latin typeface="Overpass"/>
              <a:ea typeface="Overpass"/>
              <a:cs typeface="Overpass"/>
              <a:sym typeface="Overpass"/>
            </a:endParaRPr>
          </a:p>
        </p:txBody>
      </p:sp>
      <p:sp>
        <p:nvSpPr>
          <p:cNvPr id="2091" name="Google Shape;2091;p170"/>
          <p:cNvSpPr/>
          <p:nvPr/>
        </p:nvSpPr>
        <p:spPr>
          <a:xfrm>
            <a:off x="2804042" y="2771039"/>
            <a:ext cx="590100" cy="5442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POD</a:t>
            </a:r>
            <a:endParaRPr sz="900">
              <a:solidFill>
                <a:srgbClr val="FFFFFF"/>
              </a:solidFill>
              <a:latin typeface="Overpass"/>
              <a:ea typeface="Overpass"/>
              <a:cs typeface="Overpass"/>
              <a:sym typeface="Overpass"/>
            </a:endParaRPr>
          </a:p>
        </p:txBody>
      </p:sp>
      <p:sp>
        <p:nvSpPr>
          <p:cNvPr id="2092" name="Google Shape;2092;p170"/>
          <p:cNvSpPr txBox="1"/>
          <p:nvPr/>
        </p:nvSpPr>
        <p:spPr>
          <a:xfrm>
            <a:off x="4870828" y="1288758"/>
            <a:ext cx="472200" cy="29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IP 1</a:t>
            </a:r>
            <a:endParaRPr sz="1000"/>
          </a:p>
        </p:txBody>
      </p:sp>
      <p:sp>
        <p:nvSpPr>
          <p:cNvPr id="2093" name="Google Shape;2093;p170"/>
          <p:cNvSpPr/>
          <p:nvPr/>
        </p:nvSpPr>
        <p:spPr>
          <a:xfrm flipH="1" rot="5400000">
            <a:off x="3821075" y="2431666"/>
            <a:ext cx="1391100" cy="538800"/>
          </a:xfrm>
          <a:prstGeom prst="rect">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EGRESS </a:t>
            </a:r>
            <a:endParaRPr sz="800">
              <a:solidFill>
                <a:srgbClr val="FFFFFF"/>
              </a:solidFill>
              <a:latin typeface="Overpass"/>
              <a:ea typeface="Overpass"/>
              <a:cs typeface="Overpass"/>
              <a:sym typeface="Overpass"/>
            </a:endParaRPr>
          </a:p>
          <a:p>
            <a:pPr indent="0" lvl="0" marL="0" rtl="0" algn="ctr">
              <a:spcBef>
                <a:spcPts val="0"/>
              </a:spcBef>
              <a:spcAft>
                <a:spcPts val="0"/>
              </a:spcAft>
              <a:buNone/>
            </a:pPr>
            <a:r>
              <a:rPr lang="en" sz="800">
                <a:solidFill>
                  <a:srgbClr val="FFFFFF"/>
                </a:solidFill>
                <a:latin typeface="Overpass"/>
                <a:ea typeface="Overpass"/>
                <a:cs typeface="Overpass"/>
                <a:sym typeface="Overpass"/>
              </a:rPr>
              <a:t>HANDLER</a:t>
            </a:r>
            <a:endParaRPr sz="800">
              <a:solidFill>
                <a:srgbClr val="FFFFFF"/>
              </a:solidFill>
              <a:latin typeface="Overpass"/>
              <a:ea typeface="Overpass"/>
              <a:cs typeface="Overpass"/>
              <a:sym typeface="Overpass"/>
            </a:endParaRPr>
          </a:p>
          <a:p>
            <a:pPr indent="0" lvl="0" marL="0" rtl="0" algn="ctr">
              <a:spcBef>
                <a:spcPts val="0"/>
              </a:spcBef>
              <a:spcAft>
                <a:spcPts val="0"/>
              </a:spcAft>
              <a:buNone/>
            </a:pPr>
            <a:r>
              <a:rPr lang="en" sz="800">
                <a:solidFill>
                  <a:srgbClr val="FFFFFF"/>
                </a:solidFill>
                <a:latin typeface="Overpass"/>
                <a:ea typeface="Overpass"/>
                <a:cs typeface="Overpass"/>
                <a:sym typeface="Overpass"/>
              </a:rPr>
              <a:t>IP 4</a:t>
            </a:r>
            <a:endParaRPr sz="800">
              <a:solidFill>
                <a:srgbClr val="FFFFFF"/>
              </a:solidFill>
              <a:latin typeface="Overpass"/>
              <a:ea typeface="Overpass"/>
              <a:cs typeface="Overpass"/>
              <a:sym typeface="Overpass"/>
            </a:endParaRPr>
          </a:p>
        </p:txBody>
      </p:sp>
      <p:sp>
        <p:nvSpPr>
          <p:cNvPr id="2094" name="Google Shape;2094;p170"/>
          <p:cNvSpPr/>
          <p:nvPr/>
        </p:nvSpPr>
        <p:spPr>
          <a:xfrm>
            <a:off x="2804042" y="3967142"/>
            <a:ext cx="590100" cy="5442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POD</a:t>
            </a:r>
            <a:endParaRPr sz="900">
              <a:solidFill>
                <a:srgbClr val="FFFFFF"/>
              </a:solidFill>
              <a:latin typeface="Overpass"/>
              <a:ea typeface="Overpass"/>
              <a:cs typeface="Overpass"/>
              <a:sym typeface="Overpass"/>
            </a:endParaRPr>
          </a:p>
        </p:txBody>
      </p:sp>
      <p:sp>
        <p:nvSpPr>
          <p:cNvPr id="2095" name="Google Shape;2095;p170"/>
          <p:cNvSpPr/>
          <p:nvPr/>
        </p:nvSpPr>
        <p:spPr>
          <a:xfrm flipH="1" rot="5400000">
            <a:off x="4171325" y="3972975"/>
            <a:ext cx="690600" cy="538800"/>
          </a:xfrm>
          <a:prstGeom prst="rect">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EGRESS</a:t>
            </a:r>
            <a:endParaRPr sz="800">
              <a:solidFill>
                <a:srgbClr val="FFFFFF"/>
              </a:solidFill>
              <a:latin typeface="Overpass"/>
              <a:ea typeface="Overpass"/>
              <a:cs typeface="Overpass"/>
              <a:sym typeface="Overpass"/>
            </a:endParaRPr>
          </a:p>
          <a:p>
            <a:pPr indent="0" lvl="0" marL="0" rtl="0" algn="ctr">
              <a:spcBef>
                <a:spcPts val="0"/>
              </a:spcBef>
              <a:spcAft>
                <a:spcPts val="0"/>
              </a:spcAft>
              <a:buNone/>
            </a:pPr>
            <a:r>
              <a:rPr lang="en" sz="800">
                <a:solidFill>
                  <a:srgbClr val="FFFFFF"/>
                </a:solidFill>
                <a:latin typeface="Overpass"/>
                <a:ea typeface="Overpass"/>
                <a:cs typeface="Overpass"/>
                <a:sym typeface="Overpass"/>
              </a:rPr>
              <a:t>HANDLER</a:t>
            </a:r>
            <a:endParaRPr sz="800">
              <a:solidFill>
                <a:srgbClr val="FFFFFF"/>
              </a:solidFill>
              <a:latin typeface="Overpass"/>
              <a:ea typeface="Overpass"/>
              <a:cs typeface="Overpass"/>
              <a:sym typeface="Overpass"/>
            </a:endParaRPr>
          </a:p>
          <a:p>
            <a:pPr indent="0" lvl="0" marL="0" rtl="0" algn="ctr">
              <a:spcBef>
                <a:spcPts val="0"/>
              </a:spcBef>
              <a:spcAft>
                <a:spcPts val="0"/>
              </a:spcAft>
              <a:buNone/>
            </a:pPr>
            <a:r>
              <a:rPr lang="en" sz="800">
                <a:solidFill>
                  <a:srgbClr val="FFFFFF"/>
                </a:solidFill>
                <a:latin typeface="Overpass"/>
                <a:ea typeface="Overpass"/>
                <a:cs typeface="Overpass"/>
                <a:sym typeface="Overpass"/>
              </a:rPr>
              <a:t>IP 5</a:t>
            </a:r>
            <a:endParaRPr sz="800">
              <a:solidFill>
                <a:srgbClr val="FFFFFF"/>
              </a:solidFill>
              <a:latin typeface="Overpass"/>
              <a:ea typeface="Overpass"/>
              <a:cs typeface="Overpass"/>
              <a:sym typeface="Overpass"/>
            </a:endParaRPr>
          </a:p>
        </p:txBody>
      </p:sp>
      <p:sp>
        <p:nvSpPr>
          <p:cNvPr id="2096" name="Google Shape;2096;p170"/>
          <p:cNvSpPr/>
          <p:nvPr/>
        </p:nvSpPr>
        <p:spPr>
          <a:xfrm>
            <a:off x="3396325" y="2397925"/>
            <a:ext cx="846850" cy="320900"/>
          </a:xfrm>
          <a:custGeom>
            <a:rect b="b" l="l" r="r" t="t"/>
            <a:pathLst>
              <a:path extrusionOk="0" h="12836" w="33874">
                <a:moveTo>
                  <a:pt x="0" y="0"/>
                </a:moveTo>
                <a:lnTo>
                  <a:pt x="20681" y="0"/>
                </a:lnTo>
                <a:lnTo>
                  <a:pt x="20681" y="12836"/>
                </a:lnTo>
                <a:lnTo>
                  <a:pt x="33874" y="12836"/>
                </a:lnTo>
              </a:path>
            </a:pathLst>
          </a:custGeom>
          <a:noFill/>
          <a:ln cap="flat" cmpd="sng" w="9525">
            <a:solidFill>
              <a:srgbClr val="666666"/>
            </a:solidFill>
            <a:prstDash val="solid"/>
            <a:round/>
            <a:headEnd len="med" w="med" type="none"/>
            <a:tailEnd len="med" w="med" type="none"/>
          </a:ln>
        </p:spPr>
      </p:sp>
      <p:sp>
        <p:nvSpPr>
          <p:cNvPr id="2097" name="Google Shape;2097;p170"/>
          <p:cNvSpPr/>
          <p:nvPr/>
        </p:nvSpPr>
        <p:spPr>
          <a:xfrm flipH="1" rot="10800000">
            <a:off x="3396325" y="2720566"/>
            <a:ext cx="846850" cy="337009"/>
          </a:xfrm>
          <a:custGeom>
            <a:rect b="b" l="l" r="r" t="t"/>
            <a:pathLst>
              <a:path extrusionOk="0" h="12836" w="33874">
                <a:moveTo>
                  <a:pt x="0" y="0"/>
                </a:moveTo>
                <a:lnTo>
                  <a:pt x="20681" y="0"/>
                </a:lnTo>
                <a:lnTo>
                  <a:pt x="20681" y="12836"/>
                </a:lnTo>
                <a:lnTo>
                  <a:pt x="33874" y="12836"/>
                </a:lnTo>
              </a:path>
            </a:pathLst>
          </a:custGeom>
          <a:noFill/>
          <a:ln cap="flat" cmpd="sng" w="9525">
            <a:solidFill>
              <a:srgbClr val="666666"/>
            </a:solidFill>
            <a:prstDash val="solid"/>
            <a:round/>
            <a:headEnd len="med" w="med" type="none"/>
            <a:tailEnd len="med" w="med" type="triangle"/>
          </a:ln>
        </p:spPr>
      </p:sp>
      <p:cxnSp>
        <p:nvCxnSpPr>
          <p:cNvPr id="2098" name="Google Shape;2098;p170"/>
          <p:cNvCxnSpPr>
            <a:stCxn id="2093" idx="0"/>
            <a:endCxn id="2086" idx="1"/>
          </p:cNvCxnSpPr>
          <p:nvPr/>
        </p:nvCxnSpPr>
        <p:spPr>
          <a:xfrm>
            <a:off x="4786025" y="2701066"/>
            <a:ext cx="1467600" cy="0"/>
          </a:xfrm>
          <a:prstGeom prst="straightConnector1">
            <a:avLst/>
          </a:prstGeom>
          <a:noFill/>
          <a:ln cap="flat" cmpd="sng" w="9525">
            <a:solidFill>
              <a:srgbClr val="666666"/>
            </a:solidFill>
            <a:prstDash val="solid"/>
            <a:round/>
            <a:headEnd len="med" w="med" type="none"/>
            <a:tailEnd len="med" w="med" type="triangle"/>
          </a:ln>
        </p:spPr>
      </p:cxnSp>
      <p:sp>
        <p:nvSpPr>
          <p:cNvPr id="2099" name="Google Shape;2099;p170"/>
          <p:cNvSpPr/>
          <p:nvPr/>
        </p:nvSpPr>
        <p:spPr>
          <a:xfrm>
            <a:off x="3396325" y="1551075"/>
            <a:ext cx="2813011" cy="1149925"/>
          </a:xfrm>
          <a:custGeom>
            <a:rect b="b" l="l" r="r" t="t"/>
            <a:pathLst>
              <a:path extrusionOk="0" h="45997" w="95203">
                <a:moveTo>
                  <a:pt x="0" y="0"/>
                </a:moveTo>
                <a:lnTo>
                  <a:pt x="79871" y="0"/>
                </a:lnTo>
                <a:lnTo>
                  <a:pt x="79871" y="45997"/>
                </a:lnTo>
                <a:lnTo>
                  <a:pt x="95203" y="45997"/>
                </a:lnTo>
              </a:path>
            </a:pathLst>
          </a:custGeom>
          <a:noFill/>
          <a:ln cap="flat" cmpd="sng" w="9525">
            <a:solidFill>
              <a:srgbClr val="666666"/>
            </a:solidFill>
            <a:prstDash val="solid"/>
            <a:round/>
            <a:headEnd len="med" w="med" type="none"/>
            <a:tailEnd len="med" w="med" type="none"/>
          </a:ln>
        </p:spPr>
      </p:sp>
      <p:sp>
        <p:nvSpPr>
          <p:cNvPr id="2100" name="Google Shape;2100;p170"/>
          <p:cNvSpPr/>
          <p:nvPr/>
        </p:nvSpPr>
        <p:spPr>
          <a:xfrm>
            <a:off x="5302319" y="1379865"/>
            <a:ext cx="347100" cy="347100"/>
          </a:xfrm>
          <a:prstGeom prst="mathMultiply">
            <a:avLst>
              <a:gd fmla="val 23520" name="adj1"/>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70"/>
          <p:cNvSpPr txBox="1"/>
          <p:nvPr/>
        </p:nvSpPr>
        <p:spPr>
          <a:xfrm>
            <a:off x="4861914" y="2431758"/>
            <a:ext cx="472200" cy="29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IP 4</a:t>
            </a:r>
            <a:endParaRPr sz="1000"/>
          </a:p>
        </p:txBody>
      </p:sp>
      <p:cxnSp>
        <p:nvCxnSpPr>
          <p:cNvPr id="2102" name="Google Shape;2102;p170"/>
          <p:cNvCxnSpPr>
            <a:stCxn id="2094" idx="3"/>
            <a:endCxn id="2095" idx="2"/>
          </p:cNvCxnSpPr>
          <p:nvPr/>
        </p:nvCxnSpPr>
        <p:spPr>
          <a:xfrm>
            <a:off x="3394142" y="4239242"/>
            <a:ext cx="853200" cy="3000"/>
          </a:xfrm>
          <a:prstGeom prst="straightConnector1">
            <a:avLst/>
          </a:prstGeom>
          <a:noFill/>
          <a:ln cap="flat" cmpd="sng" w="9525">
            <a:solidFill>
              <a:srgbClr val="666666"/>
            </a:solidFill>
            <a:prstDash val="solid"/>
            <a:round/>
            <a:headEnd len="med" w="med" type="none"/>
            <a:tailEnd len="med" w="med" type="triangle"/>
          </a:ln>
        </p:spPr>
      </p:cxnSp>
      <p:cxnSp>
        <p:nvCxnSpPr>
          <p:cNvPr id="2103" name="Google Shape;2103;p170"/>
          <p:cNvCxnSpPr>
            <a:stCxn id="2095" idx="3"/>
            <a:endCxn id="2093" idx="1"/>
          </p:cNvCxnSpPr>
          <p:nvPr/>
        </p:nvCxnSpPr>
        <p:spPr>
          <a:xfrm rot="10800000">
            <a:off x="4516625" y="3396675"/>
            <a:ext cx="0" cy="500400"/>
          </a:xfrm>
          <a:prstGeom prst="straightConnector1">
            <a:avLst/>
          </a:prstGeom>
          <a:noFill/>
          <a:ln cap="flat" cmpd="sng" w="9525">
            <a:solidFill>
              <a:srgbClr val="666666"/>
            </a:solidFill>
            <a:prstDash val="solid"/>
            <a:round/>
            <a:headEnd len="med" w="med" type="none"/>
            <a:tailEnd len="med" w="med" type="triangle"/>
          </a:ln>
        </p:spPr>
      </p:cxnSp>
      <p:sp>
        <p:nvSpPr>
          <p:cNvPr id="2104" name="Google Shape;2104;p170"/>
          <p:cNvSpPr txBox="1"/>
          <p:nvPr/>
        </p:nvSpPr>
        <p:spPr>
          <a:xfrm>
            <a:off x="5240823" y="2363433"/>
            <a:ext cx="441600" cy="44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92D400"/>
                </a:solidFill>
                <a:latin typeface="Proxima Nova"/>
                <a:ea typeface="Proxima Nova"/>
                <a:cs typeface="Proxima Nova"/>
                <a:sym typeface="Proxima Nova"/>
              </a:rPr>
              <a:t>✓</a:t>
            </a:r>
            <a:endParaRPr b="1" sz="3600">
              <a:solidFill>
                <a:srgbClr val="92D400"/>
              </a:solidFill>
              <a:latin typeface="Proxima Nova"/>
              <a:ea typeface="Proxima Nova"/>
              <a:cs typeface="Proxima Nova"/>
              <a:sym typeface="Proxima Nova"/>
            </a:endParaRPr>
          </a:p>
        </p:txBody>
      </p:sp>
      <p:sp>
        <p:nvSpPr>
          <p:cNvPr id="2105" name="Google Shape;2105;p170"/>
          <p:cNvSpPr txBox="1"/>
          <p:nvPr/>
        </p:nvSpPr>
        <p:spPr>
          <a:xfrm>
            <a:off x="3488223" y="3887433"/>
            <a:ext cx="441600" cy="44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92D400"/>
                </a:solidFill>
                <a:latin typeface="Proxima Nova"/>
                <a:ea typeface="Proxima Nova"/>
                <a:cs typeface="Proxima Nova"/>
                <a:sym typeface="Proxima Nova"/>
              </a:rPr>
              <a:t>✓</a:t>
            </a:r>
            <a:endParaRPr b="1" sz="3600">
              <a:solidFill>
                <a:srgbClr val="92D400"/>
              </a:solidFill>
              <a:latin typeface="Proxima Nova"/>
              <a:ea typeface="Proxima Nova"/>
              <a:cs typeface="Proxima Nova"/>
              <a:sym typeface="Proxima Nova"/>
            </a:endParaRPr>
          </a:p>
        </p:txBody>
      </p:sp>
      <p:sp>
        <p:nvSpPr>
          <p:cNvPr id="2106" name="Google Shape;2106;p170"/>
          <p:cNvSpPr txBox="1"/>
          <p:nvPr/>
        </p:nvSpPr>
        <p:spPr>
          <a:xfrm>
            <a:off x="3488223" y="2408206"/>
            <a:ext cx="441600" cy="44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92D400"/>
                </a:solidFill>
                <a:latin typeface="Proxima Nova"/>
                <a:ea typeface="Proxima Nova"/>
                <a:cs typeface="Proxima Nova"/>
                <a:sym typeface="Proxima Nova"/>
              </a:rPr>
              <a:t>✓</a:t>
            </a:r>
            <a:endParaRPr b="1" sz="3600">
              <a:solidFill>
                <a:srgbClr val="92D400"/>
              </a:solidFill>
              <a:latin typeface="Proxima Nova"/>
              <a:ea typeface="Proxima Nova"/>
              <a:cs typeface="Proxima Nova"/>
              <a:sym typeface="Proxima Nova"/>
            </a:endParaRPr>
          </a:p>
        </p:txBody>
      </p:sp>
      <p:sp>
        <p:nvSpPr>
          <p:cNvPr id="2107" name="Google Shape;2107;p17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NETWORKING | </a:t>
            </a:r>
            <a:r>
              <a:rPr lang="en">
                <a:solidFill>
                  <a:schemeClr val="dk1"/>
                </a:solidFill>
              </a:rPr>
              <a:t>Egress Traffic Control</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1" name="Shape 2111"/>
        <p:cNvGrpSpPr/>
        <p:nvPr/>
      </p:nvGrpSpPr>
      <p:grpSpPr>
        <a:xfrm>
          <a:off x="0" y="0"/>
          <a:ext cx="0" cy="0"/>
          <a:chOff x="0" y="0"/>
          <a:chExt cx="0" cy="0"/>
        </a:xfrm>
      </p:grpSpPr>
      <p:sp>
        <p:nvSpPr>
          <p:cNvPr id="2112" name="Google Shape;2112;p17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113" name="Google Shape;2113;p171"/>
          <p:cNvSpPr/>
          <p:nvPr/>
        </p:nvSpPr>
        <p:spPr>
          <a:xfrm>
            <a:off x="4786300" y="2702700"/>
            <a:ext cx="1467599" cy="1539566"/>
          </a:xfrm>
          <a:custGeom>
            <a:rect b="b" l="l" r="r" t="t"/>
            <a:pathLst>
              <a:path extrusionOk="0" h="63272" w="57825">
                <a:moveTo>
                  <a:pt x="57825" y="0"/>
                </a:moveTo>
                <a:lnTo>
                  <a:pt x="38131" y="0"/>
                </a:lnTo>
                <a:lnTo>
                  <a:pt x="38131" y="63272"/>
                </a:lnTo>
                <a:lnTo>
                  <a:pt x="0" y="63272"/>
                </a:lnTo>
              </a:path>
            </a:pathLst>
          </a:custGeom>
          <a:noFill/>
          <a:ln cap="flat" cmpd="sng" w="9525">
            <a:solidFill>
              <a:srgbClr val="666666"/>
            </a:solidFill>
            <a:prstDash val="solid"/>
            <a:round/>
            <a:headEnd len="med" w="med" type="none"/>
            <a:tailEnd len="med" w="med" type="none"/>
          </a:ln>
        </p:spPr>
      </p:sp>
      <p:sp>
        <p:nvSpPr>
          <p:cNvPr id="2114" name="Google Shape;2114;p171"/>
          <p:cNvSpPr/>
          <p:nvPr/>
        </p:nvSpPr>
        <p:spPr>
          <a:xfrm>
            <a:off x="1996775" y="3892874"/>
            <a:ext cx="2795100" cy="6948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000">
                <a:solidFill>
                  <a:srgbClr val="000000"/>
                </a:solidFill>
                <a:latin typeface="Overpass"/>
                <a:ea typeface="Overpass"/>
                <a:cs typeface="Overpass"/>
                <a:sym typeface="Overpass"/>
              </a:rPr>
              <a:t>NODE 3</a:t>
            </a:r>
            <a:endParaRPr b="1" sz="1000">
              <a:solidFill>
                <a:srgbClr val="000000"/>
              </a:solidFill>
              <a:latin typeface="Overpass"/>
              <a:ea typeface="Overpass"/>
              <a:cs typeface="Overpass"/>
              <a:sym typeface="Overpass"/>
            </a:endParaRPr>
          </a:p>
          <a:p>
            <a:pPr indent="0" lvl="0" marL="0" rtl="0" algn="l">
              <a:lnSpc>
                <a:spcPct val="115000"/>
              </a:lnSpc>
              <a:spcBef>
                <a:spcPts val="0"/>
              </a:spcBef>
              <a:spcAft>
                <a:spcPts val="0"/>
              </a:spcAft>
              <a:buClr>
                <a:srgbClr val="000000"/>
              </a:buClr>
              <a:buSzPts val="1100"/>
              <a:buFont typeface="Arial"/>
              <a:buNone/>
            </a:pPr>
            <a:r>
              <a:rPr b="1" lang="en" sz="1000">
                <a:solidFill>
                  <a:srgbClr val="000000"/>
                </a:solidFill>
                <a:latin typeface="Overpass"/>
                <a:ea typeface="Overpass"/>
                <a:cs typeface="Overpass"/>
                <a:sym typeface="Overpass"/>
              </a:rPr>
              <a:t>   </a:t>
            </a:r>
            <a:r>
              <a:rPr lang="en" sz="800">
                <a:solidFill>
                  <a:srgbClr val="000000"/>
                </a:solidFill>
                <a:latin typeface="Overpass"/>
                <a:ea typeface="Overpass"/>
                <a:cs typeface="Overpass"/>
                <a:sym typeface="Overpass"/>
              </a:rPr>
              <a:t>IP 3</a:t>
            </a:r>
            <a:endParaRPr b="1" sz="1000">
              <a:latin typeface="Overpass"/>
              <a:ea typeface="Overpass"/>
              <a:cs typeface="Overpass"/>
              <a:sym typeface="Overpass"/>
            </a:endParaRPr>
          </a:p>
        </p:txBody>
      </p:sp>
      <p:sp>
        <p:nvSpPr>
          <p:cNvPr id="2115" name="Google Shape;2115;p171"/>
          <p:cNvSpPr txBox="1"/>
          <p:nvPr/>
        </p:nvSpPr>
        <p:spPr>
          <a:xfrm>
            <a:off x="1295400" y="637450"/>
            <a:ext cx="6508800" cy="304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600"/>
              </a:spcBef>
              <a:spcAft>
                <a:spcPts val="0"/>
              </a:spcAft>
              <a:buNone/>
            </a:pPr>
            <a:r>
              <a:rPr lang="en">
                <a:solidFill>
                  <a:srgbClr val="000000"/>
                </a:solidFill>
                <a:latin typeface="Overpass"/>
                <a:ea typeface="Overpass"/>
                <a:cs typeface="Overpass"/>
                <a:sym typeface="Overpass"/>
              </a:rPr>
              <a:t>Egress IP </a:t>
            </a:r>
            <a:r>
              <a:rPr lang="en">
                <a:latin typeface="Overpass"/>
                <a:ea typeface="Overpass"/>
                <a:cs typeface="Overpass"/>
                <a:sym typeface="Overpass"/>
              </a:rPr>
              <a:t>h</a:t>
            </a:r>
            <a:r>
              <a:rPr lang="en">
                <a:solidFill>
                  <a:srgbClr val="000000"/>
                </a:solidFill>
                <a:latin typeface="Overpass"/>
                <a:ea typeface="Overpass"/>
                <a:cs typeface="Overpass"/>
                <a:sym typeface="Overpass"/>
              </a:rPr>
              <a:t>igh </a:t>
            </a:r>
            <a:r>
              <a:rPr lang="en">
                <a:latin typeface="Overpass"/>
                <a:ea typeface="Overpass"/>
                <a:cs typeface="Overpass"/>
                <a:sym typeface="Overpass"/>
              </a:rPr>
              <a:t>a</a:t>
            </a:r>
            <a:r>
              <a:rPr lang="en">
                <a:solidFill>
                  <a:srgbClr val="000000"/>
                </a:solidFill>
                <a:latin typeface="Overpass"/>
                <a:ea typeface="Overpass"/>
                <a:cs typeface="Overpass"/>
                <a:sym typeface="Overpass"/>
              </a:rPr>
              <a:t>vailability (multiple IPs)</a:t>
            </a:r>
            <a:endParaRPr/>
          </a:p>
        </p:txBody>
      </p:sp>
      <p:sp>
        <p:nvSpPr>
          <p:cNvPr id="2116" name="Google Shape;2116;p171"/>
          <p:cNvSpPr/>
          <p:nvPr/>
        </p:nvSpPr>
        <p:spPr>
          <a:xfrm>
            <a:off x="1996775" y="2005301"/>
            <a:ext cx="2795100" cy="13959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000">
                <a:solidFill>
                  <a:srgbClr val="000000"/>
                </a:solidFill>
                <a:latin typeface="Overpass"/>
                <a:ea typeface="Overpass"/>
                <a:cs typeface="Overpass"/>
                <a:sym typeface="Overpass"/>
              </a:rPr>
              <a:t>NODE 2</a:t>
            </a:r>
            <a:endParaRPr b="1" sz="1000">
              <a:solidFill>
                <a:srgbClr val="000000"/>
              </a:solidFill>
              <a:latin typeface="Overpass"/>
              <a:ea typeface="Overpass"/>
              <a:cs typeface="Overpass"/>
              <a:sym typeface="Overpass"/>
            </a:endParaRPr>
          </a:p>
          <a:p>
            <a:pPr indent="0" lvl="0" marL="0" rtl="0" algn="l">
              <a:lnSpc>
                <a:spcPct val="115000"/>
              </a:lnSpc>
              <a:spcBef>
                <a:spcPts val="0"/>
              </a:spcBef>
              <a:spcAft>
                <a:spcPts val="0"/>
              </a:spcAft>
              <a:buClr>
                <a:srgbClr val="000000"/>
              </a:buClr>
              <a:buSzPts val="1100"/>
              <a:buFont typeface="Arial"/>
              <a:buNone/>
            </a:pPr>
            <a:r>
              <a:rPr b="1" lang="en" sz="1000">
                <a:solidFill>
                  <a:srgbClr val="000000"/>
                </a:solidFill>
                <a:latin typeface="Overpass"/>
                <a:ea typeface="Overpass"/>
                <a:cs typeface="Overpass"/>
                <a:sym typeface="Overpass"/>
              </a:rPr>
              <a:t>  </a:t>
            </a:r>
            <a:r>
              <a:rPr lang="en" sz="800">
                <a:solidFill>
                  <a:srgbClr val="000000"/>
                </a:solidFill>
                <a:latin typeface="Overpass"/>
                <a:ea typeface="Overpass"/>
                <a:cs typeface="Overpass"/>
                <a:sym typeface="Overpass"/>
              </a:rPr>
              <a:t>IP 2</a:t>
            </a:r>
            <a:endParaRPr b="1" sz="1000">
              <a:latin typeface="Overpass"/>
              <a:ea typeface="Overpass"/>
              <a:cs typeface="Overpass"/>
              <a:sym typeface="Overpass"/>
            </a:endParaRPr>
          </a:p>
        </p:txBody>
      </p:sp>
      <p:sp>
        <p:nvSpPr>
          <p:cNvPr id="2117" name="Google Shape;2117;p171"/>
          <p:cNvSpPr/>
          <p:nvPr/>
        </p:nvSpPr>
        <p:spPr>
          <a:xfrm>
            <a:off x="1996775" y="1228532"/>
            <a:ext cx="2795100" cy="7440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000">
                <a:solidFill>
                  <a:srgbClr val="000000"/>
                </a:solidFill>
                <a:latin typeface="Overpass"/>
                <a:ea typeface="Overpass"/>
                <a:cs typeface="Overpass"/>
                <a:sym typeface="Overpass"/>
              </a:rPr>
              <a:t>NODE 1</a:t>
            </a:r>
            <a:endParaRPr b="1" sz="1000">
              <a:solidFill>
                <a:srgbClr val="000000"/>
              </a:solidFill>
              <a:latin typeface="Overpass"/>
              <a:ea typeface="Overpass"/>
              <a:cs typeface="Overpass"/>
              <a:sym typeface="Overpass"/>
            </a:endParaRPr>
          </a:p>
          <a:p>
            <a:pPr indent="0" lvl="0" marL="0" rtl="0" algn="l">
              <a:lnSpc>
                <a:spcPct val="115000"/>
              </a:lnSpc>
              <a:spcBef>
                <a:spcPts val="0"/>
              </a:spcBef>
              <a:spcAft>
                <a:spcPts val="0"/>
              </a:spcAft>
              <a:buClr>
                <a:srgbClr val="000000"/>
              </a:buClr>
              <a:buSzPts val="1100"/>
              <a:buFont typeface="Arial"/>
              <a:buNone/>
            </a:pPr>
            <a:r>
              <a:rPr b="1" lang="en" sz="1000">
                <a:solidFill>
                  <a:srgbClr val="000000"/>
                </a:solidFill>
                <a:latin typeface="Overpass"/>
                <a:ea typeface="Overpass"/>
                <a:cs typeface="Overpass"/>
                <a:sym typeface="Overpass"/>
              </a:rPr>
              <a:t>   </a:t>
            </a:r>
            <a:r>
              <a:rPr lang="en" sz="800">
                <a:solidFill>
                  <a:srgbClr val="000000"/>
                </a:solidFill>
                <a:latin typeface="Overpass"/>
                <a:ea typeface="Overpass"/>
                <a:cs typeface="Overpass"/>
                <a:sym typeface="Overpass"/>
              </a:rPr>
              <a:t>IP 1</a:t>
            </a:r>
            <a:endParaRPr b="1" sz="1000">
              <a:latin typeface="Overpass"/>
              <a:ea typeface="Overpass"/>
              <a:cs typeface="Overpass"/>
              <a:sym typeface="Overpass"/>
            </a:endParaRPr>
          </a:p>
        </p:txBody>
      </p:sp>
      <p:sp>
        <p:nvSpPr>
          <p:cNvPr id="2118" name="Google Shape;2118;p171"/>
          <p:cNvSpPr/>
          <p:nvPr/>
        </p:nvSpPr>
        <p:spPr>
          <a:xfrm>
            <a:off x="6253586" y="2133630"/>
            <a:ext cx="1247400" cy="11349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Proxima Nova"/>
                <a:ea typeface="Proxima Nova"/>
                <a:cs typeface="Proxima Nova"/>
                <a:sym typeface="Proxima Nova"/>
              </a:rPr>
              <a:t>EXTERNAL </a:t>
            </a:r>
            <a:br>
              <a:rPr b="1" lang="en" sz="1200">
                <a:solidFill>
                  <a:srgbClr val="FFFFFF"/>
                </a:solidFill>
                <a:latin typeface="Proxima Nova"/>
                <a:ea typeface="Proxima Nova"/>
                <a:cs typeface="Proxima Nova"/>
                <a:sym typeface="Proxima Nova"/>
              </a:rPr>
            </a:br>
            <a:r>
              <a:rPr b="1" lang="en" sz="1200">
                <a:solidFill>
                  <a:srgbClr val="FFFFFF"/>
                </a:solidFill>
                <a:latin typeface="Proxima Nova"/>
                <a:ea typeface="Proxima Nova"/>
                <a:cs typeface="Proxima Nova"/>
                <a:sym typeface="Proxima Nova"/>
              </a:rPr>
              <a:t>SERVICE</a:t>
            </a:r>
            <a:br>
              <a:rPr b="1" lang="en" sz="1000">
                <a:solidFill>
                  <a:srgbClr val="FFFFFF"/>
                </a:solidFill>
                <a:latin typeface="Proxima Nova"/>
                <a:ea typeface="Proxima Nova"/>
                <a:cs typeface="Proxima Nova"/>
                <a:sym typeface="Proxima Nova"/>
              </a:rPr>
            </a:br>
            <a:endParaRPr sz="8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1000">
                <a:solidFill>
                  <a:srgbClr val="FFFFFF"/>
                </a:solidFill>
                <a:latin typeface="Proxima Nova"/>
                <a:ea typeface="Proxima Nova"/>
                <a:cs typeface="Proxima Nova"/>
                <a:sym typeface="Proxima Nova"/>
              </a:rPr>
              <a:t>Whitelist: </a:t>
            </a:r>
            <a:br>
              <a:rPr lang="en" sz="1000">
                <a:solidFill>
                  <a:srgbClr val="FFFFFF"/>
                </a:solidFill>
                <a:latin typeface="Proxima Nova"/>
                <a:ea typeface="Proxima Nova"/>
                <a:cs typeface="Proxima Nova"/>
                <a:sym typeface="Proxima Nova"/>
              </a:rPr>
            </a:br>
            <a:r>
              <a:rPr lang="en" sz="1000">
                <a:solidFill>
                  <a:srgbClr val="FFFFFF"/>
                </a:solidFill>
                <a:latin typeface="Proxima Nova"/>
                <a:ea typeface="Proxima Nova"/>
                <a:cs typeface="Proxima Nova"/>
                <a:sym typeface="Proxima Nova"/>
              </a:rPr>
              <a:t>IP 4, IP 5</a:t>
            </a:r>
            <a:endParaRPr sz="1000">
              <a:solidFill>
                <a:srgbClr val="FFFFFF"/>
              </a:solidFill>
              <a:latin typeface="Proxima Nova"/>
              <a:ea typeface="Proxima Nova"/>
              <a:cs typeface="Proxima Nova"/>
              <a:sym typeface="Proxima Nova"/>
            </a:endParaRPr>
          </a:p>
        </p:txBody>
      </p:sp>
      <p:sp>
        <p:nvSpPr>
          <p:cNvPr id="2119" name="Google Shape;2119;p171"/>
          <p:cNvSpPr/>
          <p:nvPr/>
        </p:nvSpPr>
        <p:spPr>
          <a:xfrm>
            <a:off x="2663775" y="1020253"/>
            <a:ext cx="850500" cy="889800"/>
          </a:xfrm>
          <a:prstGeom prst="rect">
            <a:avLst/>
          </a:prstGeom>
          <a:solidFill>
            <a:srgbClr val="CFE2F3">
              <a:alpha val="55769"/>
            </a:srgbClr>
          </a:solidFill>
          <a:ln cap="flat" cmpd="sng" w="9525">
            <a:solidFill>
              <a:srgbClr val="666666"/>
            </a:solidFill>
            <a:prstDash val="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latin typeface="Overpass"/>
                <a:ea typeface="Overpass"/>
                <a:cs typeface="Overpass"/>
                <a:sym typeface="Overpass"/>
              </a:rPr>
              <a:t>PROJECT B</a:t>
            </a:r>
            <a:endParaRPr b="1" sz="700">
              <a:latin typeface="Overpass"/>
              <a:ea typeface="Overpass"/>
              <a:cs typeface="Overpass"/>
              <a:sym typeface="Overpass"/>
            </a:endParaRPr>
          </a:p>
        </p:txBody>
      </p:sp>
      <p:sp>
        <p:nvSpPr>
          <p:cNvPr id="2120" name="Google Shape;2120;p171"/>
          <p:cNvSpPr/>
          <p:nvPr/>
        </p:nvSpPr>
        <p:spPr>
          <a:xfrm>
            <a:off x="2804042" y="1299164"/>
            <a:ext cx="590100" cy="5442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POD</a:t>
            </a:r>
            <a:endParaRPr sz="900">
              <a:solidFill>
                <a:srgbClr val="FFFFFF"/>
              </a:solidFill>
              <a:latin typeface="Overpass"/>
              <a:ea typeface="Overpass"/>
              <a:cs typeface="Overpass"/>
              <a:sym typeface="Overpass"/>
            </a:endParaRPr>
          </a:p>
        </p:txBody>
      </p:sp>
      <p:sp>
        <p:nvSpPr>
          <p:cNvPr id="2121" name="Google Shape;2121;p171"/>
          <p:cNvSpPr/>
          <p:nvPr/>
        </p:nvSpPr>
        <p:spPr>
          <a:xfrm>
            <a:off x="2663925" y="2063425"/>
            <a:ext cx="850500" cy="2568000"/>
          </a:xfrm>
          <a:prstGeom prst="rect">
            <a:avLst/>
          </a:prstGeom>
          <a:solidFill>
            <a:srgbClr val="FFE599">
              <a:alpha val="40380"/>
            </a:srgbClr>
          </a:solidFill>
          <a:ln cap="flat" cmpd="sng" w="9525">
            <a:solidFill>
              <a:srgbClr val="666666"/>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700">
              <a:latin typeface="Overpass"/>
              <a:ea typeface="Overpass"/>
              <a:cs typeface="Overpass"/>
              <a:sym typeface="Overpass"/>
            </a:endParaRPr>
          </a:p>
          <a:p>
            <a:pPr indent="0" lvl="0" marL="0" rtl="0" algn="ctr">
              <a:spcBef>
                <a:spcPts val="0"/>
              </a:spcBef>
              <a:spcAft>
                <a:spcPts val="0"/>
              </a:spcAft>
              <a:buNone/>
            </a:pPr>
            <a:r>
              <a:t/>
            </a:r>
            <a:endParaRPr b="1" sz="700">
              <a:latin typeface="Overpass"/>
              <a:ea typeface="Overpass"/>
              <a:cs typeface="Overpass"/>
              <a:sym typeface="Overpass"/>
            </a:endParaRPr>
          </a:p>
          <a:p>
            <a:pPr indent="0" lvl="0" marL="0" rtl="0" algn="ctr">
              <a:spcBef>
                <a:spcPts val="0"/>
              </a:spcBef>
              <a:spcAft>
                <a:spcPts val="0"/>
              </a:spcAft>
              <a:buNone/>
            </a:pPr>
            <a:r>
              <a:t/>
            </a:r>
            <a:endParaRPr b="1" sz="700">
              <a:latin typeface="Overpass"/>
              <a:ea typeface="Overpass"/>
              <a:cs typeface="Overpass"/>
              <a:sym typeface="Overpass"/>
            </a:endParaRPr>
          </a:p>
          <a:p>
            <a:pPr indent="0" lvl="0" marL="0" rtl="0" algn="ctr">
              <a:spcBef>
                <a:spcPts val="0"/>
              </a:spcBef>
              <a:spcAft>
                <a:spcPts val="0"/>
              </a:spcAft>
              <a:buNone/>
            </a:pPr>
            <a:r>
              <a:t/>
            </a:r>
            <a:endParaRPr b="1" sz="700">
              <a:latin typeface="Overpass"/>
              <a:ea typeface="Overpass"/>
              <a:cs typeface="Overpass"/>
              <a:sym typeface="Overpass"/>
            </a:endParaRPr>
          </a:p>
          <a:p>
            <a:pPr indent="0" lvl="0" marL="0" rtl="0" algn="l">
              <a:spcBef>
                <a:spcPts val="0"/>
              </a:spcBef>
              <a:spcAft>
                <a:spcPts val="0"/>
              </a:spcAft>
              <a:buNone/>
            </a:pPr>
            <a:r>
              <a:t/>
            </a:r>
            <a:endParaRPr b="1" sz="700">
              <a:latin typeface="Overpass"/>
              <a:ea typeface="Overpass"/>
              <a:cs typeface="Overpass"/>
              <a:sym typeface="Overpass"/>
            </a:endParaRPr>
          </a:p>
          <a:p>
            <a:pPr indent="0" lvl="0" marL="0" rtl="0" algn="ctr">
              <a:spcBef>
                <a:spcPts val="0"/>
              </a:spcBef>
              <a:spcAft>
                <a:spcPts val="0"/>
              </a:spcAft>
              <a:buNone/>
            </a:pPr>
            <a:r>
              <a:rPr b="1" lang="en" sz="700">
                <a:latin typeface="Overpass"/>
                <a:ea typeface="Overpass"/>
                <a:cs typeface="Overpass"/>
                <a:sym typeface="Overpass"/>
              </a:rPr>
              <a:t>PROJECT A</a:t>
            </a:r>
            <a:endParaRPr b="1" sz="700">
              <a:latin typeface="Overpass"/>
              <a:ea typeface="Overpass"/>
              <a:cs typeface="Overpass"/>
              <a:sym typeface="Overpass"/>
            </a:endParaRPr>
          </a:p>
          <a:p>
            <a:pPr indent="0" lvl="0" marL="0" rtl="0" algn="ctr">
              <a:spcBef>
                <a:spcPts val="0"/>
              </a:spcBef>
              <a:spcAft>
                <a:spcPts val="0"/>
              </a:spcAft>
              <a:buNone/>
            </a:pPr>
            <a:r>
              <a:rPr b="1" lang="en" sz="700">
                <a:solidFill>
                  <a:srgbClr val="7F6000"/>
                </a:solidFill>
                <a:latin typeface="Overpass"/>
                <a:ea typeface="Overpass"/>
                <a:cs typeface="Overpass"/>
                <a:sym typeface="Overpass"/>
              </a:rPr>
              <a:t>Egress IP: </a:t>
            </a:r>
            <a:br>
              <a:rPr b="1" lang="en" sz="700">
                <a:solidFill>
                  <a:srgbClr val="7F6000"/>
                </a:solidFill>
                <a:latin typeface="Overpass"/>
                <a:ea typeface="Overpass"/>
                <a:cs typeface="Overpass"/>
                <a:sym typeface="Overpass"/>
              </a:rPr>
            </a:br>
            <a:r>
              <a:rPr b="1" lang="en" sz="700">
                <a:solidFill>
                  <a:srgbClr val="7F6000"/>
                </a:solidFill>
                <a:latin typeface="Overpass"/>
                <a:ea typeface="Overpass"/>
                <a:cs typeface="Overpass"/>
                <a:sym typeface="Overpass"/>
              </a:rPr>
              <a:t>IP 4 (Node 2)</a:t>
            </a:r>
            <a:br>
              <a:rPr b="1" lang="en" sz="700">
                <a:solidFill>
                  <a:srgbClr val="7F6000"/>
                </a:solidFill>
                <a:latin typeface="Overpass"/>
                <a:ea typeface="Overpass"/>
                <a:cs typeface="Overpass"/>
                <a:sym typeface="Overpass"/>
              </a:rPr>
            </a:br>
            <a:r>
              <a:rPr b="1" lang="en" sz="700">
                <a:solidFill>
                  <a:srgbClr val="7F6000"/>
                </a:solidFill>
                <a:latin typeface="Overpass"/>
                <a:ea typeface="Overpass"/>
                <a:cs typeface="Overpass"/>
                <a:sym typeface="Overpass"/>
              </a:rPr>
              <a:t>IP 5 (Node 3)</a:t>
            </a:r>
            <a:endParaRPr b="1" sz="700">
              <a:solidFill>
                <a:srgbClr val="7F6000"/>
              </a:solidFill>
              <a:latin typeface="Overpass"/>
              <a:ea typeface="Overpass"/>
              <a:cs typeface="Overpass"/>
              <a:sym typeface="Overpass"/>
            </a:endParaRPr>
          </a:p>
        </p:txBody>
      </p:sp>
      <p:sp>
        <p:nvSpPr>
          <p:cNvPr id="2122" name="Google Shape;2122;p171"/>
          <p:cNvSpPr/>
          <p:nvPr/>
        </p:nvSpPr>
        <p:spPr>
          <a:xfrm>
            <a:off x="2804042" y="2134631"/>
            <a:ext cx="590100" cy="5442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POD</a:t>
            </a:r>
            <a:endParaRPr sz="900">
              <a:solidFill>
                <a:srgbClr val="FFFFFF"/>
              </a:solidFill>
              <a:latin typeface="Overpass"/>
              <a:ea typeface="Overpass"/>
              <a:cs typeface="Overpass"/>
              <a:sym typeface="Overpass"/>
            </a:endParaRPr>
          </a:p>
        </p:txBody>
      </p:sp>
      <p:sp>
        <p:nvSpPr>
          <p:cNvPr id="2123" name="Google Shape;2123;p171"/>
          <p:cNvSpPr/>
          <p:nvPr/>
        </p:nvSpPr>
        <p:spPr>
          <a:xfrm>
            <a:off x="2804042" y="2771039"/>
            <a:ext cx="590100" cy="5442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POD</a:t>
            </a:r>
            <a:endParaRPr sz="900">
              <a:solidFill>
                <a:srgbClr val="FFFFFF"/>
              </a:solidFill>
              <a:latin typeface="Overpass"/>
              <a:ea typeface="Overpass"/>
              <a:cs typeface="Overpass"/>
              <a:sym typeface="Overpass"/>
            </a:endParaRPr>
          </a:p>
        </p:txBody>
      </p:sp>
      <p:sp>
        <p:nvSpPr>
          <p:cNvPr id="2124" name="Google Shape;2124;p171"/>
          <p:cNvSpPr txBox="1"/>
          <p:nvPr/>
        </p:nvSpPr>
        <p:spPr>
          <a:xfrm>
            <a:off x="4870828" y="1288758"/>
            <a:ext cx="472200" cy="29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IP 1</a:t>
            </a:r>
            <a:endParaRPr sz="1000"/>
          </a:p>
        </p:txBody>
      </p:sp>
      <p:sp>
        <p:nvSpPr>
          <p:cNvPr id="2125" name="Google Shape;2125;p171"/>
          <p:cNvSpPr/>
          <p:nvPr/>
        </p:nvSpPr>
        <p:spPr>
          <a:xfrm flipH="1" rot="5400000">
            <a:off x="3821075" y="2431666"/>
            <a:ext cx="1391100" cy="538800"/>
          </a:xfrm>
          <a:prstGeom prst="rect">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EGRESS </a:t>
            </a:r>
            <a:endParaRPr sz="800">
              <a:solidFill>
                <a:srgbClr val="FFFFFF"/>
              </a:solidFill>
              <a:latin typeface="Overpass"/>
              <a:ea typeface="Overpass"/>
              <a:cs typeface="Overpass"/>
              <a:sym typeface="Overpass"/>
            </a:endParaRPr>
          </a:p>
          <a:p>
            <a:pPr indent="0" lvl="0" marL="0" rtl="0" algn="ctr">
              <a:spcBef>
                <a:spcPts val="0"/>
              </a:spcBef>
              <a:spcAft>
                <a:spcPts val="0"/>
              </a:spcAft>
              <a:buNone/>
            </a:pPr>
            <a:r>
              <a:rPr lang="en" sz="800">
                <a:solidFill>
                  <a:srgbClr val="FFFFFF"/>
                </a:solidFill>
                <a:latin typeface="Overpass"/>
                <a:ea typeface="Overpass"/>
                <a:cs typeface="Overpass"/>
                <a:sym typeface="Overpass"/>
              </a:rPr>
              <a:t>HANDLER</a:t>
            </a:r>
            <a:endParaRPr sz="800">
              <a:solidFill>
                <a:srgbClr val="FFFFFF"/>
              </a:solidFill>
              <a:latin typeface="Overpass"/>
              <a:ea typeface="Overpass"/>
              <a:cs typeface="Overpass"/>
              <a:sym typeface="Overpass"/>
            </a:endParaRPr>
          </a:p>
          <a:p>
            <a:pPr indent="0" lvl="0" marL="0" rtl="0" algn="ctr">
              <a:spcBef>
                <a:spcPts val="0"/>
              </a:spcBef>
              <a:spcAft>
                <a:spcPts val="0"/>
              </a:spcAft>
              <a:buNone/>
            </a:pPr>
            <a:r>
              <a:rPr lang="en" sz="800">
                <a:solidFill>
                  <a:srgbClr val="FFFFFF"/>
                </a:solidFill>
                <a:latin typeface="Overpass"/>
                <a:ea typeface="Overpass"/>
                <a:cs typeface="Overpass"/>
                <a:sym typeface="Overpass"/>
              </a:rPr>
              <a:t>IP 4</a:t>
            </a:r>
            <a:endParaRPr sz="800">
              <a:solidFill>
                <a:srgbClr val="FFFFFF"/>
              </a:solidFill>
              <a:latin typeface="Overpass"/>
              <a:ea typeface="Overpass"/>
              <a:cs typeface="Overpass"/>
              <a:sym typeface="Overpass"/>
            </a:endParaRPr>
          </a:p>
        </p:txBody>
      </p:sp>
      <p:sp>
        <p:nvSpPr>
          <p:cNvPr id="2126" name="Google Shape;2126;p171"/>
          <p:cNvSpPr/>
          <p:nvPr/>
        </p:nvSpPr>
        <p:spPr>
          <a:xfrm>
            <a:off x="2804042" y="3967142"/>
            <a:ext cx="590100" cy="5442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POD</a:t>
            </a:r>
            <a:endParaRPr sz="900">
              <a:solidFill>
                <a:srgbClr val="FFFFFF"/>
              </a:solidFill>
              <a:latin typeface="Overpass"/>
              <a:ea typeface="Overpass"/>
              <a:cs typeface="Overpass"/>
              <a:sym typeface="Overpass"/>
            </a:endParaRPr>
          </a:p>
        </p:txBody>
      </p:sp>
      <p:sp>
        <p:nvSpPr>
          <p:cNvPr id="2127" name="Google Shape;2127;p171"/>
          <p:cNvSpPr/>
          <p:nvPr/>
        </p:nvSpPr>
        <p:spPr>
          <a:xfrm flipH="1" rot="5400000">
            <a:off x="4171325" y="3972975"/>
            <a:ext cx="690600" cy="538800"/>
          </a:xfrm>
          <a:prstGeom prst="rect">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EGRESS</a:t>
            </a:r>
            <a:endParaRPr sz="800">
              <a:solidFill>
                <a:srgbClr val="FFFFFF"/>
              </a:solidFill>
              <a:latin typeface="Overpass"/>
              <a:ea typeface="Overpass"/>
              <a:cs typeface="Overpass"/>
              <a:sym typeface="Overpass"/>
            </a:endParaRPr>
          </a:p>
          <a:p>
            <a:pPr indent="0" lvl="0" marL="0" rtl="0" algn="ctr">
              <a:spcBef>
                <a:spcPts val="0"/>
              </a:spcBef>
              <a:spcAft>
                <a:spcPts val="0"/>
              </a:spcAft>
              <a:buNone/>
            </a:pPr>
            <a:r>
              <a:rPr lang="en" sz="800">
                <a:solidFill>
                  <a:srgbClr val="FFFFFF"/>
                </a:solidFill>
                <a:latin typeface="Overpass"/>
                <a:ea typeface="Overpass"/>
                <a:cs typeface="Overpass"/>
                <a:sym typeface="Overpass"/>
              </a:rPr>
              <a:t>HANDLER</a:t>
            </a:r>
            <a:endParaRPr sz="800">
              <a:solidFill>
                <a:srgbClr val="FFFFFF"/>
              </a:solidFill>
              <a:latin typeface="Overpass"/>
              <a:ea typeface="Overpass"/>
              <a:cs typeface="Overpass"/>
              <a:sym typeface="Overpass"/>
            </a:endParaRPr>
          </a:p>
          <a:p>
            <a:pPr indent="0" lvl="0" marL="0" rtl="0" algn="ctr">
              <a:spcBef>
                <a:spcPts val="0"/>
              </a:spcBef>
              <a:spcAft>
                <a:spcPts val="0"/>
              </a:spcAft>
              <a:buNone/>
            </a:pPr>
            <a:r>
              <a:rPr lang="en" sz="800">
                <a:solidFill>
                  <a:srgbClr val="FFFFFF"/>
                </a:solidFill>
                <a:latin typeface="Overpass"/>
                <a:ea typeface="Overpass"/>
                <a:cs typeface="Overpass"/>
                <a:sym typeface="Overpass"/>
              </a:rPr>
              <a:t>IP 5</a:t>
            </a:r>
            <a:endParaRPr sz="800">
              <a:solidFill>
                <a:srgbClr val="FFFFFF"/>
              </a:solidFill>
              <a:latin typeface="Overpass"/>
              <a:ea typeface="Overpass"/>
              <a:cs typeface="Overpass"/>
              <a:sym typeface="Overpass"/>
            </a:endParaRPr>
          </a:p>
        </p:txBody>
      </p:sp>
      <p:sp>
        <p:nvSpPr>
          <p:cNvPr id="2128" name="Google Shape;2128;p171"/>
          <p:cNvSpPr/>
          <p:nvPr/>
        </p:nvSpPr>
        <p:spPr>
          <a:xfrm>
            <a:off x="3396325" y="2397925"/>
            <a:ext cx="846850" cy="320900"/>
          </a:xfrm>
          <a:custGeom>
            <a:rect b="b" l="l" r="r" t="t"/>
            <a:pathLst>
              <a:path extrusionOk="0" h="12836" w="33874">
                <a:moveTo>
                  <a:pt x="0" y="0"/>
                </a:moveTo>
                <a:lnTo>
                  <a:pt x="20681" y="0"/>
                </a:lnTo>
                <a:lnTo>
                  <a:pt x="20681" y="12836"/>
                </a:lnTo>
                <a:lnTo>
                  <a:pt x="33874" y="12836"/>
                </a:lnTo>
              </a:path>
            </a:pathLst>
          </a:custGeom>
          <a:noFill/>
          <a:ln cap="flat" cmpd="sng" w="9525">
            <a:solidFill>
              <a:srgbClr val="666666"/>
            </a:solidFill>
            <a:prstDash val="solid"/>
            <a:round/>
            <a:headEnd len="med" w="med" type="none"/>
            <a:tailEnd len="med" w="med" type="none"/>
          </a:ln>
        </p:spPr>
      </p:sp>
      <p:sp>
        <p:nvSpPr>
          <p:cNvPr id="2129" name="Google Shape;2129;p171"/>
          <p:cNvSpPr/>
          <p:nvPr/>
        </p:nvSpPr>
        <p:spPr>
          <a:xfrm flipH="1" rot="10800000">
            <a:off x="3396325" y="2720566"/>
            <a:ext cx="846850" cy="337009"/>
          </a:xfrm>
          <a:custGeom>
            <a:rect b="b" l="l" r="r" t="t"/>
            <a:pathLst>
              <a:path extrusionOk="0" h="12836" w="33874">
                <a:moveTo>
                  <a:pt x="0" y="0"/>
                </a:moveTo>
                <a:lnTo>
                  <a:pt x="20681" y="0"/>
                </a:lnTo>
                <a:lnTo>
                  <a:pt x="20681" y="12836"/>
                </a:lnTo>
                <a:lnTo>
                  <a:pt x="33874" y="12836"/>
                </a:lnTo>
              </a:path>
            </a:pathLst>
          </a:custGeom>
          <a:noFill/>
          <a:ln cap="flat" cmpd="sng" w="9525">
            <a:solidFill>
              <a:srgbClr val="666666"/>
            </a:solidFill>
            <a:prstDash val="solid"/>
            <a:round/>
            <a:headEnd len="med" w="med" type="none"/>
            <a:tailEnd len="med" w="med" type="triangle"/>
          </a:ln>
        </p:spPr>
      </p:sp>
      <p:cxnSp>
        <p:nvCxnSpPr>
          <p:cNvPr id="2130" name="Google Shape;2130;p171"/>
          <p:cNvCxnSpPr>
            <a:stCxn id="2125" idx="0"/>
            <a:endCxn id="2118" idx="1"/>
          </p:cNvCxnSpPr>
          <p:nvPr/>
        </p:nvCxnSpPr>
        <p:spPr>
          <a:xfrm>
            <a:off x="4786025" y="2701066"/>
            <a:ext cx="1467600" cy="0"/>
          </a:xfrm>
          <a:prstGeom prst="straightConnector1">
            <a:avLst/>
          </a:prstGeom>
          <a:noFill/>
          <a:ln cap="flat" cmpd="sng" w="9525">
            <a:solidFill>
              <a:srgbClr val="666666"/>
            </a:solidFill>
            <a:prstDash val="dot"/>
            <a:round/>
            <a:headEnd len="med" w="med" type="none"/>
            <a:tailEnd len="med" w="med" type="triangle"/>
          </a:ln>
        </p:spPr>
      </p:cxnSp>
      <p:sp>
        <p:nvSpPr>
          <p:cNvPr id="2131" name="Google Shape;2131;p171"/>
          <p:cNvSpPr/>
          <p:nvPr/>
        </p:nvSpPr>
        <p:spPr>
          <a:xfrm>
            <a:off x="3396325" y="1551075"/>
            <a:ext cx="2813011" cy="1149925"/>
          </a:xfrm>
          <a:custGeom>
            <a:rect b="b" l="l" r="r" t="t"/>
            <a:pathLst>
              <a:path extrusionOk="0" h="45997" w="95203">
                <a:moveTo>
                  <a:pt x="0" y="0"/>
                </a:moveTo>
                <a:lnTo>
                  <a:pt x="79871" y="0"/>
                </a:lnTo>
                <a:lnTo>
                  <a:pt x="79871" y="45997"/>
                </a:lnTo>
                <a:lnTo>
                  <a:pt x="95203" y="45997"/>
                </a:lnTo>
              </a:path>
            </a:pathLst>
          </a:custGeom>
          <a:noFill/>
          <a:ln cap="flat" cmpd="sng" w="9525">
            <a:solidFill>
              <a:srgbClr val="666666"/>
            </a:solidFill>
            <a:prstDash val="solid"/>
            <a:round/>
            <a:headEnd len="med" w="med" type="none"/>
            <a:tailEnd len="med" w="med" type="none"/>
          </a:ln>
        </p:spPr>
      </p:sp>
      <p:sp>
        <p:nvSpPr>
          <p:cNvPr id="2132" name="Google Shape;2132;p171"/>
          <p:cNvSpPr/>
          <p:nvPr/>
        </p:nvSpPr>
        <p:spPr>
          <a:xfrm>
            <a:off x="5302319" y="1379865"/>
            <a:ext cx="347100" cy="347100"/>
          </a:xfrm>
          <a:prstGeom prst="mathMultiply">
            <a:avLst>
              <a:gd fmla="val 23520" name="adj1"/>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71"/>
          <p:cNvSpPr txBox="1"/>
          <p:nvPr/>
        </p:nvSpPr>
        <p:spPr>
          <a:xfrm>
            <a:off x="4861914" y="3955758"/>
            <a:ext cx="472200" cy="29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IP 5</a:t>
            </a:r>
            <a:endParaRPr b="1" sz="1000"/>
          </a:p>
        </p:txBody>
      </p:sp>
      <p:cxnSp>
        <p:nvCxnSpPr>
          <p:cNvPr id="2134" name="Google Shape;2134;p171"/>
          <p:cNvCxnSpPr>
            <a:stCxn id="2126" idx="3"/>
            <a:endCxn id="2127" idx="2"/>
          </p:cNvCxnSpPr>
          <p:nvPr/>
        </p:nvCxnSpPr>
        <p:spPr>
          <a:xfrm>
            <a:off x="3394142" y="4239242"/>
            <a:ext cx="853200" cy="3000"/>
          </a:xfrm>
          <a:prstGeom prst="straightConnector1">
            <a:avLst/>
          </a:prstGeom>
          <a:noFill/>
          <a:ln cap="flat" cmpd="sng" w="9525">
            <a:solidFill>
              <a:srgbClr val="666666"/>
            </a:solidFill>
            <a:prstDash val="solid"/>
            <a:round/>
            <a:headEnd len="med" w="med" type="none"/>
            <a:tailEnd len="med" w="med" type="triangle"/>
          </a:ln>
        </p:spPr>
      </p:cxnSp>
      <p:cxnSp>
        <p:nvCxnSpPr>
          <p:cNvPr id="2135" name="Google Shape;2135;p171"/>
          <p:cNvCxnSpPr>
            <a:stCxn id="2127" idx="3"/>
            <a:endCxn id="2125" idx="1"/>
          </p:cNvCxnSpPr>
          <p:nvPr/>
        </p:nvCxnSpPr>
        <p:spPr>
          <a:xfrm rot="10800000">
            <a:off x="4516625" y="3396675"/>
            <a:ext cx="0" cy="500400"/>
          </a:xfrm>
          <a:prstGeom prst="straightConnector1">
            <a:avLst/>
          </a:prstGeom>
          <a:noFill/>
          <a:ln cap="flat" cmpd="sng" w="9525">
            <a:solidFill>
              <a:srgbClr val="666666"/>
            </a:solidFill>
            <a:prstDash val="solid"/>
            <a:round/>
            <a:headEnd len="med" w="med" type="triangle"/>
            <a:tailEnd len="med" w="med" type="none"/>
          </a:ln>
        </p:spPr>
      </p:cxnSp>
      <p:sp>
        <p:nvSpPr>
          <p:cNvPr id="2136" name="Google Shape;2136;p171"/>
          <p:cNvSpPr txBox="1"/>
          <p:nvPr/>
        </p:nvSpPr>
        <p:spPr>
          <a:xfrm>
            <a:off x="5240823" y="3887433"/>
            <a:ext cx="441600" cy="44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92D400"/>
                </a:solidFill>
                <a:latin typeface="Proxima Nova"/>
                <a:ea typeface="Proxima Nova"/>
                <a:cs typeface="Proxima Nova"/>
                <a:sym typeface="Proxima Nova"/>
              </a:rPr>
              <a:t>✓</a:t>
            </a:r>
            <a:endParaRPr b="1" sz="3600">
              <a:solidFill>
                <a:srgbClr val="92D400"/>
              </a:solidFill>
              <a:latin typeface="Proxima Nova"/>
              <a:ea typeface="Proxima Nova"/>
              <a:cs typeface="Proxima Nova"/>
              <a:sym typeface="Proxima Nova"/>
            </a:endParaRPr>
          </a:p>
        </p:txBody>
      </p:sp>
      <p:sp>
        <p:nvSpPr>
          <p:cNvPr id="2137" name="Google Shape;2137;p171"/>
          <p:cNvSpPr txBox="1"/>
          <p:nvPr/>
        </p:nvSpPr>
        <p:spPr>
          <a:xfrm>
            <a:off x="3488223" y="3887433"/>
            <a:ext cx="441600" cy="44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92D400"/>
                </a:solidFill>
                <a:latin typeface="Proxima Nova"/>
                <a:ea typeface="Proxima Nova"/>
                <a:cs typeface="Proxima Nova"/>
                <a:sym typeface="Proxima Nova"/>
              </a:rPr>
              <a:t>✓</a:t>
            </a:r>
            <a:endParaRPr b="1" sz="3600">
              <a:solidFill>
                <a:srgbClr val="92D400"/>
              </a:solidFill>
              <a:latin typeface="Proxima Nova"/>
              <a:ea typeface="Proxima Nova"/>
              <a:cs typeface="Proxima Nova"/>
              <a:sym typeface="Proxima Nova"/>
            </a:endParaRPr>
          </a:p>
        </p:txBody>
      </p:sp>
      <p:sp>
        <p:nvSpPr>
          <p:cNvPr id="2138" name="Google Shape;2138;p171"/>
          <p:cNvSpPr txBox="1"/>
          <p:nvPr/>
        </p:nvSpPr>
        <p:spPr>
          <a:xfrm>
            <a:off x="3488223" y="2418681"/>
            <a:ext cx="441600" cy="44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92D400"/>
                </a:solidFill>
                <a:latin typeface="Proxima Nova"/>
                <a:ea typeface="Proxima Nova"/>
                <a:cs typeface="Proxima Nova"/>
                <a:sym typeface="Proxima Nova"/>
              </a:rPr>
              <a:t>✓</a:t>
            </a:r>
            <a:endParaRPr b="1" sz="3600">
              <a:solidFill>
                <a:srgbClr val="92D400"/>
              </a:solidFill>
              <a:latin typeface="Proxima Nova"/>
              <a:ea typeface="Proxima Nova"/>
              <a:cs typeface="Proxima Nova"/>
              <a:sym typeface="Proxima Nova"/>
            </a:endParaRPr>
          </a:p>
        </p:txBody>
      </p:sp>
      <p:sp>
        <p:nvSpPr>
          <p:cNvPr id="2139" name="Google Shape;2139;p171"/>
          <p:cNvSpPr/>
          <p:nvPr/>
        </p:nvSpPr>
        <p:spPr>
          <a:xfrm>
            <a:off x="4856417" y="2769424"/>
            <a:ext cx="488400" cy="4884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71"/>
          <p:cNvSpPr txBox="1"/>
          <p:nvPr/>
        </p:nvSpPr>
        <p:spPr>
          <a:xfrm>
            <a:off x="4829115" y="2760500"/>
            <a:ext cx="538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IP 4</a:t>
            </a:r>
            <a:br>
              <a:rPr lang="en" sz="1000">
                <a:solidFill>
                  <a:srgbClr val="FFFFFF"/>
                </a:solidFill>
                <a:latin typeface="Overpass"/>
                <a:ea typeface="Overpass"/>
                <a:cs typeface="Overpass"/>
                <a:sym typeface="Overpass"/>
              </a:rPr>
            </a:br>
            <a:r>
              <a:rPr lang="en" sz="1000">
                <a:solidFill>
                  <a:srgbClr val="FFFFFF"/>
                </a:solidFill>
                <a:latin typeface="Overpass"/>
                <a:ea typeface="Overpass"/>
                <a:cs typeface="Overpass"/>
                <a:sym typeface="Overpass"/>
              </a:rPr>
              <a:t>failed!</a:t>
            </a:r>
            <a:endParaRPr sz="1000">
              <a:solidFill>
                <a:srgbClr val="FFFFFF"/>
              </a:solidFill>
              <a:latin typeface="Overpass"/>
              <a:ea typeface="Overpass"/>
              <a:cs typeface="Overpass"/>
              <a:sym typeface="Overpass"/>
            </a:endParaRPr>
          </a:p>
        </p:txBody>
      </p:sp>
      <p:sp>
        <p:nvSpPr>
          <p:cNvPr id="2141" name="Google Shape;2141;p171"/>
          <p:cNvSpPr txBox="1"/>
          <p:nvPr/>
        </p:nvSpPr>
        <p:spPr>
          <a:xfrm>
            <a:off x="826650" y="-76200"/>
            <a:ext cx="7490700" cy="106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verpass"/>
                <a:ea typeface="Overpass"/>
                <a:cs typeface="Overpass"/>
                <a:sym typeface="Overpass"/>
              </a:rPr>
              <a:t>Controlling egress traffic</a:t>
            </a:r>
            <a:endParaRPr sz="2000">
              <a:solidFill>
                <a:srgbClr val="000000"/>
              </a:solidFill>
              <a:latin typeface="Overpass"/>
              <a:ea typeface="Overpass"/>
              <a:cs typeface="Overpass"/>
              <a:sym typeface="Overpass"/>
            </a:endParaRPr>
          </a:p>
        </p:txBody>
      </p:sp>
      <p:sp>
        <p:nvSpPr>
          <p:cNvPr id="2142" name="Google Shape;2142;p17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NETWORKING | </a:t>
            </a:r>
            <a:r>
              <a:rPr lang="en">
                <a:solidFill>
                  <a:schemeClr val="dk1"/>
                </a:solidFill>
              </a:rPr>
              <a:t>Egress Traffic Control</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6" name="Shape 2146"/>
        <p:cNvGrpSpPr/>
        <p:nvPr/>
      </p:nvGrpSpPr>
      <p:grpSpPr>
        <a:xfrm>
          <a:off x="0" y="0"/>
          <a:ext cx="0" cy="0"/>
          <a:chOff x="0" y="0"/>
          <a:chExt cx="0" cy="0"/>
        </a:xfrm>
      </p:grpSpPr>
      <p:sp>
        <p:nvSpPr>
          <p:cNvPr id="2147" name="Google Shape;2147;p17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148" name="Google Shape;2148;p172"/>
          <p:cNvSpPr/>
          <p:nvPr/>
        </p:nvSpPr>
        <p:spPr>
          <a:xfrm>
            <a:off x="1996775" y="1228532"/>
            <a:ext cx="2795100" cy="7440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000">
                <a:solidFill>
                  <a:srgbClr val="000000"/>
                </a:solidFill>
                <a:latin typeface="Overpass"/>
                <a:ea typeface="Overpass"/>
                <a:cs typeface="Overpass"/>
                <a:sym typeface="Overpass"/>
              </a:rPr>
              <a:t>NODE 1</a:t>
            </a:r>
            <a:endParaRPr b="1" sz="1000">
              <a:solidFill>
                <a:srgbClr val="000000"/>
              </a:solidFill>
              <a:latin typeface="Overpass"/>
              <a:ea typeface="Overpass"/>
              <a:cs typeface="Overpass"/>
              <a:sym typeface="Overpass"/>
            </a:endParaRPr>
          </a:p>
          <a:p>
            <a:pPr indent="0" lvl="0" marL="0" rtl="0" algn="l">
              <a:lnSpc>
                <a:spcPct val="115000"/>
              </a:lnSpc>
              <a:spcBef>
                <a:spcPts val="0"/>
              </a:spcBef>
              <a:spcAft>
                <a:spcPts val="0"/>
              </a:spcAft>
              <a:buClr>
                <a:srgbClr val="000000"/>
              </a:buClr>
              <a:buSzPts val="1100"/>
              <a:buFont typeface="Arial"/>
              <a:buNone/>
            </a:pPr>
            <a:r>
              <a:rPr b="1" lang="en" sz="1000">
                <a:solidFill>
                  <a:srgbClr val="000000"/>
                </a:solidFill>
                <a:latin typeface="Overpass"/>
                <a:ea typeface="Overpass"/>
                <a:cs typeface="Overpass"/>
                <a:sym typeface="Overpass"/>
              </a:rPr>
              <a:t>   </a:t>
            </a:r>
            <a:r>
              <a:rPr lang="en" sz="800">
                <a:solidFill>
                  <a:srgbClr val="000000"/>
                </a:solidFill>
                <a:latin typeface="Overpass"/>
                <a:ea typeface="Overpass"/>
                <a:cs typeface="Overpass"/>
                <a:sym typeface="Overpass"/>
              </a:rPr>
              <a:t>IP 1</a:t>
            </a:r>
            <a:endParaRPr b="1" sz="1000">
              <a:latin typeface="Overpass"/>
              <a:ea typeface="Overpass"/>
              <a:cs typeface="Overpass"/>
              <a:sym typeface="Overpass"/>
            </a:endParaRPr>
          </a:p>
        </p:txBody>
      </p:sp>
      <p:sp>
        <p:nvSpPr>
          <p:cNvPr id="2149" name="Google Shape;2149;p172"/>
          <p:cNvSpPr/>
          <p:nvPr/>
        </p:nvSpPr>
        <p:spPr>
          <a:xfrm>
            <a:off x="2663775" y="1020253"/>
            <a:ext cx="850500" cy="889800"/>
          </a:xfrm>
          <a:prstGeom prst="rect">
            <a:avLst/>
          </a:prstGeom>
          <a:solidFill>
            <a:srgbClr val="CFE2F3">
              <a:alpha val="55769"/>
            </a:srgbClr>
          </a:solidFill>
          <a:ln cap="flat" cmpd="sng" w="9525">
            <a:solidFill>
              <a:srgbClr val="666666"/>
            </a:solidFill>
            <a:prstDash val="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latin typeface="Overpass"/>
                <a:ea typeface="Overpass"/>
                <a:cs typeface="Overpass"/>
                <a:sym typeface="Overpass"/>
              </a:rPr>
              <a:t>PROJECT B</a:t>
            </a:r>
            <a:endParaRPr b="1" sz="700">
              <a:latin typeface="Overpass"/>
              <a:ea typeface="Overpass"/>
              <a:cs typeface="Overpass"/>
              <a:sym typeface="Overpass"/>
            </a:endParaRPr>
          </a:p>
        </p:txBody>
      </p:sp>
      <p:sp>
        <p:nvSpPr>
          <p:cNvPr id="2150" name="Google Shape;2150;p172"/>
          <p:cNvSpPr/>
          <p:nvPr/>
        </p:nvSpPr>
        <p:spPr>
          <a:xfrm>
            <a:off x="3396325" y="1551075"/>
            <a:ext cx="2813011" cy="1149925"/>
          </a:xfrm>
          <a:custGeom>
            <a:rect b="b" l="l" r="r" t="t"/>
            <a:pathLst>
              <a:path extrusionOk="0" h="45997" w="95203">
                <a:moveTo>
                  <a:pt x="0" y="0"/>
                </a:moveTo>
                <a:lnTo>
                  <a:pt x="79871" y="0"/>
                </a:lnTo>
                <a:lnTo>
                  <a:pt x="79871" y="45997"/>
                </a:lnTo>
                <a:lnTo>
                  <a:pt x="95203" y="45997"/>
                </a:lnTo>
              </a:path>
            </a:pathLst>
          </a:custGeom>
          <a:noFill/>
          <a:ln cap="flat" cmpd="sng" w="9525">
            <a:solidFill>
              <a:srgbClr val="666666"/>
            </a:solidFill>
            <a:prstDash val="solid"/>
            <a:round/>
            <a:headEnd len="med" w="med" type="none"/>
            <a:tailEnd len="med" w="med" type="none"/>
          </a:ln>
        </p:spPr>
      </p:sp>
      <p:sp>
        <p:nvSpPr>
          <p:cNvPr id="2151" name="Google Shape;2151;p172"/>
          <p:cNvSpPr/>
          <p:nvPr/>
        </p:nvSpPr>
        <p:spPr>
          <a:xfrm>
            <a:off x="5302319" y="1379865"/>
            <a:ext cx="347100" cy="347100"/>
          </a:xfrm>
          <a:prstGeom prst="mathMultiply">
            <a:avLst>
              <a:gd fmla="val 23520" name="adj1"/>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72"/>
          <p:cNvSpPr/>
          <p:nvPr/>
        </p:nvSpPr>
        <p:spPr>
          <a:xfrm>
            <a:off x="4786300" y="2702700"/>
            <a:ext cx="1467599" cy="1539566"/>
          </a:xfrm>
          <a:custGeom>
            <a:rect b="b" l="l" r="r" t="t"/>
            <a:pathLst>
              <a:path extrusionOk="0" h="63272" w="57825">
                <a:moveTo>
                  <a:pt x="57825" y="0"/>
                </a:moveTo>
                <a:lnTo>
                  <a:pt x="38131" y="0"/>
                </a:lnTo>
                <a:lnTo>
                  <a:pt x="38131" y="63272"/>
                </a:lnTo>
                <a:lnTo>
                  <a:pt x="0" y="63272"/>
                </a:lnTo>
              </a:path>
            </a:pathLst>
          </a:custGeom>
          <a:noFill/>
          <a:ln cap="flat" cmpd="sng" w="9525">
            <a:solidFill>
              <a:srgbClr val="666666"/>
            </a:solidFill>
            <a:prstDash val="solid"/>
            <a:round/>
            <a:headEnd len="med" w="med" type="none"/>
            <a:tailEnd len="med" w="med" type="none"/>
          </a:ln>
        </p:spPr>
      </p:sp>
      <p:sp>
        <p:nvSpPr>
          <p:cNvPr id="2153" name="Google Shape;2153;p172"/>
          <p:cNvSpPr/>
          <p:nvPr/>
        </p:nvSpPr>
        <p:spPr>
          <a:xfrm>
            <a:off x="1996775" y="3892874"/>
            <a:ext cx="2795100" cy="6948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000">
                <a:solidFill>
                  <a:srgbClr val="000000"/>
                </a:solidFill>
                <a:latin typeface="Overpass"/>
                <a:ea typeface="Overpass"/>
                <a:cs typeface="Overpass"/>
                <a:sym typeface="Overpass"/>
              </a:rPr>
              <a:t>NODE 3</a:t>
            </a:r>
            <a:endParaRPr b="1" sz="1000">
              <a:solidFill>
                <a:srgbClr val="000000"/>
              </a:solidFill>
              <a:latin typeface="Overpass"/>
              <a:ea typeface="Overpass"/>
              <a:cs typeface="Overpass"/>
              <a:sym typeface="Overpass"/>
            </a:endParaRPr>
          </a:p>
          <a:p>
            <a:pPr indent="0" lvl="0" marL="0" rtl="0" algn="l">
              <a:lnSpc>
                <a:spcPct val="115000"/>
              </a:lnSpc>
              <a:spcBef>
                <a:spcPts val="0"/>
              </a:spcBef>
              <a:spcAft>
                <a:spcPts val="0"/>
              </a:spcAft>
              <a:buClr>
                <a:srgbClr val="000000"/>
              </a:buClr>
              <a:buSzPts val="1100"/>
              <a:buFont typeface="Arial"/>
              <a:buNone/>
            </a:pPr>
            <a:r>
              <a:rPr b="1" lang="en" sz="1000">
                <a:solidFill>
                  <a:srgbClr val="000000"/>
                </a:solidFill>
                <a:latin typeface="Overpass"/>
                <a:ea typeface="Overpass"/>
                <a:cs typeface="Overpass"/>
                <a:sym typeface="Overpass"/>
              </a:rPr>
              <a:t>   </a:t>
            </a:r>
            <a:r>
              <a:rPr lang="en" sz="800">
                <a:solidFill>
                  <a:srgbClr val="000000"/>
                </a:solidFill>
                <a:latin typeface="Overpass"/>
                <a:ea typeface="Overpass"/>
                <a:cs typeface="Overpass"/>
                <a:sym typeface="Overpass"/>
              </a:rPr>
              <a:t>IP 3</a:t>
            </a:r>
            <a:endParaRPr b="1" sz="1000">
              <a:latin typeface="Overpass"/>
              <a:ea typeface="Overpass"/>
              <a:cs typeface="Overpass"/>
              <a:sym typeface="Overpass"/>
            </a:endParaRPr>
          </a:p>
        </p:txBody>
      </p:sp>
      <p:sp>
        <p:nvSpPr>
          <p:cNvPr id="2154" name="Google Shape;2154;p172"/>
          <p:cNvSpPr txBox="1"/>
          <p:nvPr/>
        </p:nvSpPr>
        <p:spPr>
          <a:xfrm>
            <a:off x="1295400" y="637450"/>
            <a:ext cx="6508800" cy="304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600"/>
              </a:spcBef>
              <a:spcAft>
                <a:spcPts val="0"/>
              </a:spcAft>
              <a:buNone/>
            </a:pPr>
            <a:r>
              <a:rPr lang="en">
                <a:solidFill>
                  <a:srgbClr val="000000"/>
                </a:solidFill>
                <a:latin typeface="Overpass"/>
                <a:ea typeface="Overpass"/>
                <a:cs typeface="Overpass"/>
                <a:sym typeface="Overpass"/>
              </a:rPr>
              <a:t>Egress IP </a:t>
            </a:r>
            <a:r>
              <a:rPr lang="en">
                <a:latin typeface="Overpass"/>
                <a:ea typeface="Overpass"/>
                <a:cs typeface="Overpass"/>
                <a:sym typeface="Overpass"/>
              </a:rPr>
              <a:t>h</a:t>
            </a:r>
            <a:r>
              <a:rPr lang="en">
                <a:solidFill>
                  <a:srgbClr val="000000"/>
                </a:solidFill>
                <a:latin typeface="Overpass"/>
                <a:ea typeface="Overpass"/>
                <a:cs typeface="Overpass"/>
                <a:sym typeface="Overpass"/>
              </a:rPr>
              <a:t>igh </a:t>
            </a:r>
            <a:r>
              <a:rPr lang="en">
                <a:latin typeface="Overpass"/>
                <a:ea typeface="Overpass"/>
                <a:cs typeface="Overpass"/>
                <a:sym typeface="Overpass"/>
              </a:rPr>
              <a:t>a</a:t>
            </a:r>
            <a:r>
              <a:rPr lang="en">
                <a:solidFill>
                  <a:srgbClr val="000000"/>
                </a:solidFill>
                <a:latin typeface="Overpass"/>
                <a:ea typeface="Overpass"/>
                <a:cs typeface="Overpass"/>
                <a:sym typeface="Overpass"/>
              </a:rPr>
              <a:t>vailability (single IP)*</a:t>
            </a:r>
            <a:endParaRPr/>
          </a:p>
        </p:txBody>
      </p:sp>
      <p:sp>
        <p:nvSpPr>
          <p:cNvPr id="2155" name="Google Shape;2155;p172"/>
          <p:cNvSpPr/>
          <p:nvPr/>
        </p:nvSpPr>
        <p:spPr>
          <a:xfrm>
            <a:off x="1996775" y="2005301"/>
            <a:ext cx="2795100" cy="13959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000">
                <a:solidFill>
                  <a:srgbClr val="000000"/>
                </a:solidFill>
                <a:latin typeface="Overpass"/>
                <a:ea typeface="Overpass"/>
                <a:cs typeface="Overpass"/>
                <a:sym typeface="Overpass"/>
              </a:rPr>
              <a:t>NODE 2</a:t>
            </a:r>
            <a:endParaRPr b="1" sz="1000">
              <a:solidFill>
                <a:srgbClr val="000000"/>
              </a:solidFill>
              <a:latin typeface="Overpass"/>
              <a:ea typeface="Overpass"/>
              <a:cs typeface="Overpass"/>
              <a:sym typeface="Overpass"/>
            </a:endParaRPr>
          </a:p>
          <a:p>
            <a:pPr indent="0" lvl="0" marL="0" rtl="0" algn="l">
              <a:lnSpc>
                <a:spcPct val="115000"/>
              </a:lnSpc>
              <a:spcBef>
                <a:spcPts val="0"/>
              </a:spcBef>
              <a:spcAft>
                <a:spcPts val="0"/>
              </a:spcAft>
              <a:buClr>
                <a:srgbClr val="000000"/>
              </a:buClr>
              <a:buSzPts val="1100"/>
              <a:buFont typeface="Arial"/>
              <a:buNone/>
            </a:pPr>
            <a:r>
              <a:rPr b="1" lang="en" sz="1000">
                <a:solidFill>
                  <a:srgbClr val="000000"/>
                </a:solidFill>
                <a:latin typeface="Overpass"/>
                <a:ea typeface="Overpass"/>
                <a:cs typeface="Overpass"/>
                <a:sym typeface="Overpass"/>
              </a:rPr>
              <a:t>  </a:t>
            </a:r>
            <a:r>
              <a:rPr lang="en" sz="800">
                <a:solidFill>
                  <a:srgbClr val="000000"/>
                </a:solidFill>
                <a:latin typeface="Overpass"/>
                <a:ea typeface="Overpass"/>
                <a:cs typeface="Overpass"/>
                <a:sym typeface="Overpass"/>
              </a:rPr>
              <a:t>IP 2</a:t>
            </a:r>
            <a:endParaRPr b="1" sz="1000">
              <a:latin typeface="Overpass"/>
              <a:ea typeface="Overpass"/>
              <a:cs typeface="Overpass"/>
              <a:sym typeface="Overpass"/>
            </a:endParaRPr>
          </a:p>
        </p:txBody>
      </p:sp>
      <p:sp>
        <p:nvSpPr>
          <p:cNvPr id="2156" name="Google Shape;2156;p172"/>
          <p:cNvSpPr/>
          <p:nvPr/>
        </p:nvSpPr>
        <p:spPr>
          <a:xfrm>
            <a:off x="6253586" y="2133630"/>
            <a:ext cx="1247400" cy="11349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Proxima Nova"/>
                <a:ea typeface="Proxima Nova"/>
                <a:cs typeface="Proxima Nova"/>
                <a:sym typeface="Proxima Nova"/>
              </a:rPr>
              <a:t>EXTERNAL </a:t>
            </a:r>
            <a:br>
              <a:rPr b="1" lang="en" sz="1200">
                <a:solidFill>
                  <a:srgbClr val="FFFFFF"/>
                </a:solidFill>
                <a:latin typeface="Proxima Nova"/>
                <a:ea typeface="Proxima Nova"/>
                <a:cs typeface="Proxima Nova"/>
                <a:sym typeface="Proxima Nova"/>
              </a:rPr>
            </a:br>
            <a:r>
              <a:rPr b="1" lang="en" sz="1200">
                <a:solidFill>
                  <a:srgbClr val="FFFFFF"/>
                </a:solidFill>
                <a:latin typeface="Proxima Nova"/>
                <a:ea typeface="Proxima Nova"/>
                <a:cs typeface="Proxima Nova"/>
                <a:sym typeface="Proxima Nova"/>
              </a:rPr>
              <a:t>SERVICE</a:t>
            </a:r>
            <a:br>
              <a:rPr b="1" lang="en" sz="1000">
                <a:solidFill>
                  <a:srgbClr val="FFFFFF"/>
                </a:solidFill>
                <a:latin typeface="Proxima Nova"/>
                <a:ea typeface="Proxima Nova"/>
                <a:cs typeface="Proxima Nova"/>
                <a:sym typeface="Proxima Nova"/>
              </a:rPr>
            </a:br>
            <a:endParaRPr sz="8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1000">
                <a:solidFill>
                  <a:srgbClr val="FFFFFF"/>
                </a:solidFill>
                <a:latin typeface="Proxima Nova"/>
                <a:ea typeface="Proxima Nova"/>
                <a:cs typeface="Proxima Nova"/>
                <a:sym typeface="Proxima Nova"/>
              </a:rPr>
              <a:t>Whitelist: </a:t>
            </a:r>
            <a:br>
              <a:rPr lang="en" sz="1000">
                <a:solidFill>
                  <a:srgbClr val="FFFFFF"/>
                </a:solidFill>
                <a:latin typeface="Proxima Nova"/>
                <a:ea typeface="Proxima Nova"/>
                <a:cs typeface="Proxima Nova"/>
                <a:sym typeface="Proxima Nova"/>
              </a:rPr>
            </a:br>
            <a:r>
              <a:rPr lang="en" sz="1000">
                <a:solidFill>
                  <a:srgbClr val="FFFFFF"/>
                </a:solidFill>
                <a:latin typeface="Proxima Nova"/>
                <a:ea typeface="Proxima Nova"/>
                <a:cs typeface="Proxima Nova"/>
                <a:sym typeface="Proxima Nova"/>
              </a:rPr>
              <a:t>IP 4</a:t>
            </a:r>
            <a:endParaRPr sz="1000">
              <a:solidFill>
                <a:srgbClr val="FFFFFF"/>
              </a:solidFill>
              <a:latin typeface="Proxima Nova"/>
              <a:ea typeface="Proxima Nova"/>
              <a:cs typeface="Proxima Nova"/>
              <a:sym typeface="Proxima Nova"/>
            </a:endParaRPr>
          </a:p>
        </p:txBody>
      </p:sp>
      <p:sp>
        <p:nvSpPr>
          <p:cNvPr id="2157" name="Google Shape;2157;p172"/>
          <p:cNvSpPr/>
          <p:nvPr/>
        </p:nvSpPr>
        <p:spPr>
          <a:xfrm>
            <a:off x="2804042" y="1299164"/>
            <a:ext cx="590100" cy="5442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POD</a:t>
            </a:r>
            <a:endParaRPr sz="900">
              <a:solidFill>
                <a:srgbClr val="FFFFFF"/>
              </a:solidFill>
              <a:latin typeface="Overpass"/>
              <a:ea typeface="Overpass"/>
              <a:cs typeface="Overpass"/>
              <a:sym typeface="Overpass"/>
            </a:endParaRPr>
          </a:p>
        </p:txBody>
      </p:sp>
      <p:sp>
        <p:nvSpPr>
          <p:cNvPr id="2158" name="Google Shape;2158;p172"/>
          <p:cNvSpPr/>
          <p:nvPr/>
        </p:nvSpPr>
        <p:spPr>
          <a:xfrm>
            <a:off x="2663925" y="2063425"/>
            <a:ext cx="850500" cy="2568000"/>
          </a:xfrm>
          <a:prstGeom prst="rect">
            <a:avLst/>
          </a:prstGeom>
          <a:solidFill>
            <a:srgbClr val="FFE599">
              <a:alpha val="40380"/>
            </a:srgbClr>
          </a:solidFill>
          <a:ln cap="flat" cmpd="sng" w="9525">
            <a:solidFill>
              <a:srgbClr val="666666"/>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700">
              <a:latin typeface="Overpass"/>
              <a:ea typeface="Overpass"/>
              <a:cs typeface="Overpass"/>
              <a:sym typeface="Overpass"/>
            </a:endParaRPr>
          </a:p>
          <a:p>
            <a:pPr indent="0" lvl="0" marL="0" rtl="0" algn="ctr">
              <a:spcBef>
                <a:spcPts val="0"/>
              </a:spcBef>
              <a:spcAft>
                <a:spcPts val="0"/>
              </a:spcAft>
              <a:buNone/>
            </a:pPr>
            <a:r>
              <a:t/>
            </a:r>
            <a:endParaRPr b="1" sz="700">
              <a:latin typeface="Overpass"/>
              <a:ea typeface="Overpass"/>
              <a:cs typeface="Overpass"/>
              <a:sym typeface="Overpass"/>
            </a:endParaRPr>
          </a:p>
          <a:p>
            <a:pPr indent="0" lvl="0" marL="0" rtl="0" algn="ctr">
              <a:spcBef>
                <a:spcPts val="0"/>
              </a:spcBef>
              <a:spcAft>
                <a:spcPts val="0"/>
              </a:spcAft>
              <a:buNone/>
            </a:pPr>
            <a:r>
              <a:t/>
            </a:r>
            <a:endParaRPr b="1" sz="700">
              <a:latin typeface="Overpass"/>
              <a:ea typeface="Overpass"/>
              <a:cs typeface="Overpass"/>
              <a:sym typeface="Overpass"/>
            </a:endParaRPr>
          </a:p>
          <a:p>
            <a:pPr indent="0" lvl="0" marL="0" rtl="0" algn="ctr">
              <a:spcBef>
                <a:spcPts val="0"/>
              </a:spcBef>
              <a:spcAft>
                <a:spcPts val="0"/>
              </a:spcAft>
              <a:buNone/>
            </a:pPr>
            <a:r>
              <a:t/>
            </a:r>
            <a:endParaRPr b="1" sz="700">
              <a:latin typeface="Overpass"/>
              <a:ea typeface="Overpass"/>
              <a:cs typeface="Overpass"/>
              <a:sym typeface="Overpass"/>
            </a:endParaRPr>
          </a:p>
          <a:p>
            <a:pPr indent="0" lvl="0" marL="0" rtl="0" algn="l">
              <a:spcBef>
                <a:spcPts val="0"/>
              </a:spcBef>
              <a:spcAft>
                <a:spcPts val="0"/>
              </a:spcAft>
              <a:buNone/>
            </a:pPr>
            <a:r>
              <a:t/>
            </a:r>
            <a:endParaRPr b="1" sz="700">
              <a:latin typeface="Overpass"/>
              <a:ea typeface="Overpass"/>
              <a:cs typeface="Overpass"/>
              <a:sym typeface="Overpass"/>
            </a:endParaRPr>
          </a:p>
          <a:p>
            <a:pPr indent="0" lvl="0" marL="0" rtl="0" algn="ctr">
              <a:spcBef>
                <a:spcPts val="0"/>
              </a:spcBef>
              <a:spcAft>
                <a:spcPts val="0"/>
              </a:spcAft>
              <a:buNone/>
            </a:pPr>
            <a:r>
              <a:rPr b="1" lang="en" sz="700">
                <a:latin typeface="Overpass"/>
                <a:ea typeface="Overpass"/>
                <a:cs typeface="Overpass"/>
                <a:sym typeface="Overpass"/>
              </a:rPr>
              <a:t>PROJECT A</a:t>
            </a:r>
            <a:endParaRPr b="1" sz="700">
              <a:latin typeface="Overpass"/>
              <a:ea typeface="Overpass"/>
              <a:cs typeface="Overpass"/>
              <a:sym typeface="Overpass"/>
            </a:endParaRPr>
          </a:p>
          <a:p>
            <a:pPr indent="0" lvl="0" marL="0" rtl="0" algn="ctr">
              <a:spcBef>
                <a:spcPts val="0"/>
              </a:spcBef>
              <a:spcAft>
                <a:spcPts val="0"/>
              </a:spcAft>
              <a:buNone/>
            </a:pPr>
            <a:r>
              <a:rPr b="1" lang="en" sz="700">
                <a:solidFill>
                  <a:srgbClr val="7F6000"/>
                </a:solidFill>
                <a:latin typeface="Overpass"/>
                <a:ea typeface="Overpass"/>
                <a:cs typeface="Overpass"/>
                <a:sym typeface="Overpass"/>
              </a:rPr>
              <a:t>Egress IP: </a:t>
            </a:r>
            <a:br>
              <a:rPr b="1" lang="en" sz="700">
                <a:solidFill>
                  <a:srgbClr val="7F6000"/>
                </a:solidFill>
                <a:latin typeface="Overpass"/>
                <a:ea typeface="Overpass"/>
                <a:cs typeface="Overpass"/>
                <a:sym typeface="Overpass"/>
              </a:rPr>
            </a:br>
            <a:r>
              <a:rPr b="1" lang="en" sz="700">
                <a:solidFill>
                  <a:srgbClr val="7F6000"/>
                </a:solidFill>
                <a:latin typeface="Overpass"/>
                <a:ea typeface="Overpass"/>
                <a:cs typeface="Overpass"/>
                <a:sym typeface="Overpass"/>
              </a:rPr>
              <a:t>IP 4 (Node 2)</a:t>
            </a:r>
            <a:br>
              <a:rPr b="1" lang="en" sz="700">
                <a:solidFill>
                  <a:srgbClr val="7F6000"/>
                </a:solidFill>
                <a:latin typeface="Overpass"/>
                <a:ea typeface="Overpass"/>
                <a:cs typeface="Overpass"/>
                <a:sym typeface="Overpass"/>
              </a:rPr>
            </a:br>
            <a:r>
              <a:rPr b="1" lang="en" sz="700">
                <a:solidFill>
                  <a:srgbClr val="7F6000"/>
                </a:solidFill>
                <a:latin typeface="Overpass"/>
                <a:ea typeface="Overpass"/>
                <a:cs typeface="Overpass"/>
                <a:sym typeface="Overpass"/>
              </a:rPr>
              <a:t>IP 5 (Node 3)</a:t>
            </a:r>
            <a:endParaRPr b="1" sz="700">
              <a:solidFill>
                <a:srgbClr val="7F6000"/>
              </a:solidFill>
              <a:latin typeface="Overpass"/>
              <a:ea typeface="Overpass"/>
              <a:cs typeface="Overpass"/>
              <a:sym typeface="Overpass"/>
            </a:endParaRPr>
          </a:p>
        </p:txBody>
      </p:sp>
      <p:sp>
        <p:nvSpPr>
          <p:cNvPr id="2159" name="Google Shape;2159;p172"/>
          <p:cNvSpPr/>
          <p:nvPr/>
        </p:nvSpPr>
        <p:spPr>
          <a:xfrm>
            <a:off x="2804042" y="2134631"/>
            <a:ext cx="590100" cy="5442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POD</a:t>
            </a:r>
            <a:endParaRPr sz="900">
              <a:solidFill>
                <a:srgbClr val="FFFFFF"/>
              </a:solidFill>
              <a:latin typeface="Overpass"/>
              <a:ea typeface="Overpass"/>
              <a:cs typeface="Overpass"/>
              <a:sym typeface="Overpass"/>
            </a:endParaRPr>
          </a:p>
        </p:txBody>
      </p:sp>
      <p:sp>
        <p:nvSpPr>
          <p:cNvPr id="2160" name="Google Shape;2160;p172"/>
          <p:cNvSpPr/>
          <p:nvPr/>
        </p:nvSpPr>
        <p:spPr>
          <a:xfrm>
            <a:off x="2804042" y="2771039"/>
            <a:ext cx="590100" cy="5442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POD</a:t>
            </a:r>
            <a:endParaRPr sz="900">
              <a:solidFill>
                <a:srgbClr val="FFFFFF"/>
              </a:solidFill>
              <a:latin typeface="Overpass"/>
              <a:ea typeface="Overpass"/>
              <a:cs typeface="Overpass"/>
              <a:sym typeface="Overpass"/>
            </a:endParaRPr>
          </a:p>
        </p:txBody>
      </p:sp>
      <p:sp>
        <p:nvSpPr>
          <p:cNvPr id="2161" name="Google Shape;2161;p172"/>
          <p:cNvSpPr txBox="1"/>
          <p:nvPr/>
        </p:nvSpPr>
        <p:spPr>
          <a:xfrm>
            <a:off x="4870828" y="1288758"/>
            <a:ext cx="472200" cy="29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IP 1</a:t>
            </a:r>
            <a:endParaRPr sz="1000"/>
          </a:p>
        </p:txBody>
      </p:sp>
      <p:sp>
        <p:nvSpPr>
          <p:cNvPr id="2162" name="Google Shape;2162;p172"/>
          <p:cNvSpPr/>
          <p:nvPr/>
        </p:nvSpPr>
        <p:spPr>
          <a:xfrm>
            <a:off x="2804042" y="3967142"/>
            <a:ext cx="590100" cy="5442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POD</a:t>
            </a:r>
            <a:endParaRPr sz="900">
              <a:solidFill>
                <a:srgbClr val="FFFFFF"/>
              </a:solidFill>
              <a:latin typeface="Overpass"/>
              <a:ea typeface="Overpass"/>
              <a:cs typeface="Overpass"/>
              <a:sym typeface="Overpass"/>
            </a:endParaRPr>
          </a:p>
        </p:txBody>
      </p:sp>
      <p:sp>
        <p:nvSpPr>
          <p:cNvPr id="2163" name="Google Shape;2163;p172"/>
          <p:cNvSpPr/>
          <p:nvPr/>
        </p:nvSpPr>
        <p:spPr>
          <a:xfrm flipH="1" rot="5400000">
            <a:off x="4219925" y="4021575"/>
            <a:ext cx="690600" cy="441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EGRESS</a:t>
            </a:r>
            <a:endParaRPr sz="800">
              <a:solidFill>
                <a:srgbClr val="FFFFFF"/>
              </a:solidFill>
              <a:latin typeface="Overpass"/>
              <a:ea typeface="Overpass"/>
              <a:cs typeface="Overpass"/>
              <a:sym typeface="Overpass"/>
            </a:endParaRPr>
          </a:p>
          <a:p>
            <a:pPr indent="0" lvl="0" marL="0" rtl="0" algn="ctr">
              <a:spcBef>
                <a:spcPts val="0"/>
              </a:spcBef>
              <a:spcAft>
                <a:spcPts val="0"/>
              </a:spcAft>
              <a:buNone/>
            </a:pPr>
            <a:r>
              <a:rPr lang="en" sz="800">
                <a:solidFill>
                  <a:srgbClr val="FFFFFF"/>
                </a:solidFill>
                <a:latin typeface="Overpass"/>
                <a:ea typeface="Overpass"/>
                <a:cs typeface="Overpass"/>
                <a:sym typeface="Overpass"/>
              </a:rPr>
              <a:t>HANDLER</a:t>
            </a:r>
            <a:endParaRPr sz="800">
              <a:solidFill>
                <a:srgbClr val="FFFFFF"/>
              </a:solidFill>
              <a:latin typeface="Overpass"/>
              <a:ea typeface="Overpass"/>
              <a:cs typeface="Overpass"/>
              <a:sym typeface="Overpass"/>
            </a:endParaRPr>
          </a:p>
        </p:txBody>
      </p:sp>
      <p:sp>
        <p:nvSpPr>
          <p:cNvPr id="2164" name="Google Shape;2164;p172"/>
          <p:cNvSpPr/>
          <p:nvPr/>
        </p:nvSpPr>
        <p:spPr>
          <a:xfrm>
            <a:off x="3396325" y="2397925"/>
            <a:ext cx="950420" cy="320900"/>
          </a:xfrm>
          <a:custGeom>
            <a:rect b="b" l="l" r="r" t="t"/>
            <a:pathLst>
              <a:path extrusionOk="0" h="12836" w="33874">
                <a:moveTo>
                  <a:pt x="0" y="0"/>
                </a:moveTo>
                <a:lnTo>
                  <a:pt x="20681" y="0"/>
                </a:lnTo>
                <a:lnTo>
                  <a:pt x="20681" y="12836"/>
                </a:lnTo>
                <a:lnTo>
                  <a:pt x="33874" y="12836"/>
                </a:lnTo>
              </a:path>
            </a:pathLst>
          </a:custGeom>
          <a:noFill/>
          <a:ln cap="flat" cmpd="sng" w="9525">
            <a:solidFill>
              <a:srgbClr val="666666"/>
            </a:solidFill>
            <a:prstDash val="solid"/>
            <a:round/>
            <a:headEnd len="med" w="med" type="none"/>
            <a:tailEnd len="med" w="med" type="none"/>
          </a:ln>
        </p:spPr>
      </p:sp>
      <p:sp>
        <p:nvSpPr>
          <p:cNvPr id="2165" name="Google Shape;2165;p172"/>
          <p:cNvSpPr/>
          <p:nvPr/>
        </p:nvSpPr>
        <p:spPr>
          <a:xfrm flipH="1" rot="10800000">
            <a:off x="3396325" y="2720566"/>
            <a:ext cx="950420" cy="337009"/>
          </a:xfrm>
          <a:custGeom>
            <a:rect b="b" l="l" r="r" t="t"/>
            <a:pathLst>
              <a:path extrusionOk="0" h="12836" w="33874">
                <a:moveTo>
                  <a:pt x="0" y="0"/>
                </a:moveTo>
                <a:lnTo>
                  <a:pt x="20681" y="0"/>
                </a:lnTo>
                <a:lnTo>
                  <a:pt x="20681" y="12836"/>
                </a:lnTo>
                <a:lnTo>
                  <a:pt x="33874" y="12836"/>
                </a:lnTo>
              </a:path>
            </a:pathLst>
          </a:custGeom>
          <a:noFill/>
          <a:ln cap="flat" cmpd="sng" w="9525">
            <a:solidFill>
              <a:srgbClr val="666666"/>
            </a:solidFill>
            <a:prstDash val="solid"/>
            <a:round/>
            <a:headEnd len="med" w="med" type="none"/>
            <a:tailEnd len="med" w="med" type="triangle"/>
          </a:ln>
        </p:spPr>
      </p:sp>
      <p:cxnSp>
        <p:nvCxnSpPr>
          <p:cNvPr id="2166" name="Google Shape;2166;p172"/>
          <p:cNvCxnSpPr>
            <a:stCxn id="2167" idx="0"/>
            <a:endCxn id="2156" idx="1"/>
          </p:cNvCxnSpPr>
          <p:nvPr/>
        </p:nvCxnSpPr>
        <p:spPr>
          <a:xfrm>
            <a:off x="4786025" y="2701074"/>
            <a:ext cx="1467600" cy="0"/>
          </a:xfrm>
          <a:prstGeom prst="straightConnector1">
            <a:avLst/>
          </a:prstGeom>
          <a:noFill/>
          <a:ln cap="flat" cmpd="sng" w="9525">
            <a:solidFill>
              <a:srgbClr val="666666"/>
            </a:solidFill>
            <a:prstDash val="dot"/>
            <a:round/>
            <a:headEnd len="med" w="med" type="none"/>
            <a:tailEnd len="med" w="med" type="triangle"/>
          </a:ln>
        </p:spPr>
      </p:cxnSp>
      <p:sp>
        <p:nvSpPr>
          <p:cNvPr id="2168" name="Google Shape;2168;p172"/>
          <p:cNvSpPr txBox="1"/>
          <p:nvPr/>
        </p:nvSpPr>
        <p:spPr>
          <a:xfrm>
            <a:off x="4861914" y="3955758"/>
            <a:ext cx="472200" cy="29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IP 4</a:t>
            </a:r>
            <a:endParaRPr b="1" sz="1000"/>
          </a:p>
        </p:txBody>
      </p:sp>
      <p:cxnSp>
        <p:nvCxnSpPr>
          <p:cNvPr id="2169" name="Google Shape;2169;p172"/>
          <p:cNvCxnSpPr>
            <a:stCxn id="2162" idx="3"/>
            <a:endCxn id="2163" idx="2"/>
          </p:cNvCxnSpPr>
          <p:nvPr/>
        </p:nvCxnSpPr>
        <p:spPr>
          <a:xfrm>
            <a:off x="3394142" y="4239242"/>
            <a:ext cx="950400" cy="3000"/>
          </a:xfrm>
          <a:prstGeom prst="straightConnector1">
            <a:avLst/>
          </a:prstGeom>
          <a:noFill/>
          <a:ln cap="flat" cmpd="sng" w="9525">
            <a:solidFill>
              <a:srgbClr val="666666"/>
            </a:solidFill>
            <a:prstDash val="solid"/>
            <a:round/>
            <a:headEnd len="med" w="med" type="none"/>
            <a:tailEnd len="med" w="med" type="triangle"/>
          </a:ln>
        </p:spPr>
      </p:cxnSp>
      <p:cxnSp>
        <p:nvCxnSpPr>
          <p:cNvPr id="2170" name="Google Shape;2170;p172"/>
          <p:cNvCxnSpPr>
            <a:stCxn id="2163" idx="3"/>
            <a:endCxn id="2167" idx="1"/>
          </p:cNvCxnSpPr>
          <p:nvPr/>
        </p:nvCxnSpPr>
        <p:spPr>
          <a:xfrm rot="10800000">
            <a:off x="4565225" y="3396675"/>
            <a:ext cx="0" cy="500400"/>
          </a:xfrm>
          <a:prstGeom prst="straightConnector1">
            <a:avLst/>
          </a:prstGeom>
          <a:noFill/>
          <a:ln cap="flat" cmpd="sng" w="9525">
            <a:solidFill>
              <a:srgbClr val="666666"/>
            </a:solidFill>
            <a:prstDash val="solid"/>
            <a:round/>
            <a:headEnd len="med" w="med" type="triangle"/>
            <a:tailEnd len="med" w="med" type="none"/>
          </a:ln>
        </p:spPr>
      </p:cxnSp>
      <p:sp>
        <p:nvSpPr>
          <p:cNvPr id="2171" name="Google Shape;2171;p172"/>
          <p:cNvSpPr txBox="1"/>
          <p:nvPr/>
        </p:nvSpPr>
        <p:spPr>
          <a:xfrm>
            <a:off x="5240823" y="3887433"/>
            <a:ext cx="441600" cy="44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92D400"/>
                </a:solidFill>
                <a:latin typeface="Proxima Nova"/>
                <a:ea typeface="Proxima Nova"/>
                <a:cs typeface="Proxima Nova"/>
                <a:sym typeface="Proxima Nova"/>
              </a:rPr>
              <a:t>✓</a:t>
            </a:r>
            <a:endParaRPr b="1" sz="3600">
              <a:solidFill>
                <a:srgbClr val="92D400"/>
              </a:solidFill>
              <a:latin typeface="Proxima Nova"/>
              <a:ea typeface="Proxima Nova"/>
              <a:cs typeface="Proxima Nova"/>
              <a:sym typeface="Proxima Nova"/>
            </a:endParaRPr>
          </a:p>
        </p:txBody>
      </p:sp>
      <p:sp>
        <p:nvSpPr>
          <p:cNvPr id="2172" name="Google Shape;2172;p172"/>
          <p:cNvSpPr txBox="1"/>
          <p:nvPr/>
        </p:nvSpPr>
        <p:spPr>
          <a:xfrm>
            <a:off x="3488223" y="3887433"/>
            <a:ext cx="441600" cy="44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92D400"/>
                </a:solidFill>
                <a:latin typeface="Proxima Nova"/>
                <a:ea typeface="Proxima Nova"/>
                <a:cs typeface="Proxima Nova"/>
                <a:sym typeface="Proxima Nova"/>
              </a:rPr>
              <a:t>✓</a:t>
            </a:r>
            <a:endParaRPr b="1" sz="3600">
              <a:solidFill>
                <a:srgbClr val="92D400"/>
              </a:solidFill>
              <a:latin typeface="Proxima Nova"/>
              <a:ea typeface="Proxima Nova"/>
              <a:cs typeface="Proxima Nova"/>
              <a:sym typeface="Proxima Nova"/>
            </a:endParaRPr>
          </a:p>
        </p:txBody>
      </p:sp>
      <p:sp>
        <p:nvSpPr>
          <p:cNvPr id="2173" name="Google Shape;2173;p172"/>
          <p:cNvSpPr txBox="1"/>
          <p:nvPr/>
        </p:nvSpPr>
        <p:spPr>
          <a:xfrm>
            <a:off x="3499460" y="2418675"/>
            <a:ext cx="495600" cy="44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92D400"/>
                </a:solidFill>
                <a:latin typeface="Proxima Nova"/>
                <a:ea typeface="Proxima Nova"/>
                <a:cs typeface="Proxima Nova"/>
                <a:sym typeface="Proxima Nova"/>
              </a:rPr>
              <a:t>✓</a:t>
            </a:r>
            <a:endParaRPr b="1" sz="3600">
              <a:solidFill>
                <a:srgbClr val="92D400"/>
              </a:solidFill>
              <a:latin typeface="Proxima Nova"/>
              <a:ea typeface="Proxima Nova"/>
              <a:cs typeface="Proxima Nova"/>
              <a:sym typeface="Proxima Nova"/>
            </a:endParaRPr>
          </a:p>
        </p:txBody>
      </p:sp>
      <p:sp>
        <p:nvSpPr>
          <p:cNvPr id="2174" name="Google Shape;2174;p172"/>
          <p:cNvSpPr txBox="1"/>
          <p:nvPr/>
        </p:nvSpPr>
        <p:spPr>
          <a:xfrm>
            <a:off x="6077700" y="4365000"/>
            <a:ext cx="20556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 coming soon</a:t>
            </a:r>
            <a:endParaRPr sz="1000">
              <a:latin typeface="Overpass"/>
              <a:ea typeface="Overpass"/>
              <a:cs typeface="Overpass"/>
              <a:sym typeface="Overpass"/>
            </a:endParaRPr>
          </a:p>
        </p:txBody>
      </p:sp>
      <p:sp>
        <p:nvSpPr>
          <p:cNvPr id="2167" name="Google Shape;2167;p172"/>
          <p:cNvSpPr/>
          <p:nvPr/>
        </p:nvSpPr>
        <p:spPr>
          <a:xfrm flipH="1" rot="5400000">
            <a:off x="3869675" y="2480274"/>
            <a:ext cx="1391100" cy="441600"/>
          </a:xfrm>
          <a:prstGeom prst="rect">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EGRESS </a:t>
            </a:r>
            <a:endParaRPr sz="800">
              <a:solidFill>
                <a:srgbClr val="FFFFFF"/>
              </a:solidFill>
              <a:latin typeface="Overpass"/>
              <a:ea typeface="Overpass"/>
              <a:cs typeface="Overpass"/>
              <a:sym typeface="Overpass"/>
            </a:endParaRPr>
          </a:p>
          <a:p>
            <a:pPr indent="0" lvl="0" marL="0" rtl="0" algn="ctr">
              <a:spcBef>
                <a:spcPts val="0"/>
              </a:spcBef>
              <a:spcAft>
                <a:spcPts val="0"/>
              </a:spcAft>
              <a:buNone/>
            </a:pPr>
            <a:r>
              <a:rPr lang="en" sz="800">
                <a:solidFill>
                  <a:srgbClr val="FFFFFF"/>
                </a:solidFill>
                <a:latin typeface="Overpass"/>
                <a:ea typeface="Overpass"/>
                <a:cs typeface="Overpass"/>
                <a:sym typeface="Overpass"/>
              </a:rPr>
              <a:t>HANDLER</a:t>
            </a:r>
            <a:endParaRPr sz="800">
              <a:solidFill>
                <a:srgbClr val="FFFFFF"/>
              </a:solidFill>
              <a:latin typeface="Overpass"/>
              <a:ea typeface="Overpass"/>
              <a:cs typeface="Overpass"/>
              <a:sym typeface="Overpass"/>
            </a:endParaRPr>
          </a:p>
        </p:txBody>
      </p:sp>
      <p:cxnSp>
        <p:nvCxnSpPr>
          <p:cNvPr id="2175" name="Google Shape;2175;p172"/>
          <p:cNvCxnSpPr/>
          <p:nvPr/>
        </p:nvCxnSpPr>
        <p:spPr>
          <a:xfrm>
            <a:off x="5097190" y="3343713"/>
            <a:ext cx="0" cy="560700"/>
          </a:xfrm>
          <a:prstGeom prst="straightConnector1">
            <a:avLst/>
          </a:prstGeom>
          <a:noFill/>
          <a:ln cap="flat" cmpd="sng" w="9525">
            <a:solidFill>
              <a:srgbClr val="FF9900"/>
            </a:solidFill>
            <a:prstDash val="dot"/>
            <a:round/>
            <a:headEnd len="med" w="med" type="none"/>
            <a:tailEnd len="med" w="med" type="triangle"/>
          </a:ln>
        </p:spPr>
      </p:cxnSp>
      <p:sp>
        <p:nvSpPr>
          <p:cNvPr id="2176" name="Google Shape;2176;p172"/>
          <p:cNvSpPr/>
          <p:nvPr/>
        </p:nvSpPr>
        <p:spPr>
          <a:xfrm>
            <a:off x="4856417" y="2769424"/>
            <a:ext cx="488400" cy="4884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172"/>
          <p:cNvSpPr txBox="1"/>
          <p:nvPr/>
        </p:nvSpPr>
        <p:spPr>
          <a:xfrm>
            <a:off x="4829115" y="2760500"/>
            <a:ext cx="538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IP 4</a:t>
            </a:r>
            <a:br>
              <a:rPr lang="en" sz="1000">
                <a:solidFill>
                  <a:srgbClr val="FFFFFF"/>
                </a:solidFill>
                <a:latin typeface="Overpass"/>
                <a:ea typeface="Overpass"/>
                <a:cs typeface="Overpass"/>
                <a:sym typeface="Overpass"/>
              </a:rPr>
            </a:br>
            <a:r>
              <a:rPr lang="en" sz="1000">
                <a:solidFill>
                  <a:srgbClr val="FFFFFF"/>
                </a:solidFill>
                <a:latin typeface="Overpass"/>
                <a:ea typeface="Overpass"/>
                <a:cs typeface="Overpass"/>
                <a:sym typeface="Overpass"/>
              </a:rPr>
              <a:t>failed!</a:t>
            </a:r>
            <a:endParaRPr sz="1000">
              <a:solidFill>
                <a:srgbClr val="FFFFFF"/>
              </a:solidFill>
              <a:latin typeface="Overpass"/>
              <a:ea typeface="Overpass"/>
              <a:cs typeface="Overpass"/>
              <a:sym typeface="Overpass"/>
            </a:endParaRPr>
          </a:p>
        </p:txBody>
      </p:sp>
      <p:sp>
        <p:nvSpPr>
          <p:cNvPr id="2178" name="Google Shape;2178;p172"/>
          <p:cNvSpPr txBox="1"/>
          <p:nvPr/>
        </p:nvSpPr>
        <p:spPr>
          <a:xfrm>
            <a:off x="826650" y="-76200"/>
            <a:ext cx="7490700" cy="106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verpass"/>
                <a:ea typeface="Overpass"/>
                <a:cs typeface="Overpass"/>
                <a:sym typeface="Overpass"/>
              </a:rPr>
              <a:t>Controlling egress traffic</a:t>
            </a:r>
            <a:endParaRPr sz="2000">
              <a:solidFill>
                <a:srgbClr val="000000"/>
              </a:solidFill>
              <a:latin typeface="Overpass"/>
              <a:ea typeface="Overpass"/>
              <a:cs typeface="Overpass"/>
              <a:sym typeface="Overpass"/>
            </a:endParaRPr>
          </a:p>
        </p:txBody>
      </p:sp>
      <p:sp>
        <p:nvSpPr>
          <p:cNvPr id="2179" name="Google Shape;2179;p17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NETWORKING | </a:t>
            </a:r>
            <a:r>
              <a:rPr lang="en">
                <a:solidFill>
                  <a:schemeClr val="dk1"/>
                </a:solidFill>
              </a:rPr>
              <a:t>Egress Traffic Control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8" name="Shape 1738"/>
        <p:cNvGrpSpPr/>
        <p:nvPr/>
      </p:nvGrpSpPr>
      <p:grpSpPr>
        <a:xfrm>
          <a:off x="0" y="0"/>
          <a:ext cx="0" cy="0"/>
          <a:chOff x="0" y="0"/>
          <a:chExt cx="0" cy="0"/>
        </a:xfrm>
      </p:grpSpPr>
      <p:sp>
        <p:nvSpPr>
          <p:cNvPr id="1739" name="Google Shape;1739;p14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000000"/>
                </a:solidFill>
              </a:rPr>
              <a:t>‹#›</a:t>
            </a:fld>
            <a:endParaRPr>
              <a:solidFill>
                <a:srgbClr val="000000"/>
              </a:solidFill>
            </a:endParaRPr>
          </a:p>
        </p:txBody>
      </p:sp>
      <p:sp>
        <p:nvSpPr>
          <p:cNvPr id="1740" name="Google Shape;1740;p146"/>
          <p:cNvSpPr txBox="1"/>
          <p:nvPr>
            <p:ph type="title"/>
          </p:nvPr>
        </p:nvSpPr>
        <p:spPr>
          <a:xfrm>
            <a:off x="1372575" y="653875"/>
            <a:ext cx="6515100" cy="72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EE0000"/>
                </a:solidFill>
              </a:rPr>
              <a:t>From Top to Bottom </a:t>
            </a:r>
            <a:endParaRPr>
              <a:solidFill>
                <a:srgbClr val="EE0000"/>
              </a:solidFill>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1741" name="Google Shape;1741;p14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NETWORKING | </a:t>
            </a:r>
            <a:r>
              <a:rPr lang="en">
                <a:solidFill>
                  <a:schemeClr val="dk1"/>
                </a:solidFill>
              </a:rPr>
              <a:t>Architecture design</a:t>
            </a:r>
            <a:endParaRPr/>
          </a:p>
        </p:txBody>
      </p:sp>
      <p:pic>
        <p:nvPicPr>
          <p:cNvPr id="1742" name="Google Shape;1742;p146"/>
          <p:cNvPicPr preferRelativeResize="0"/>
          <p:nvPr/>
        </p:nvPicPr>
        <p:blipFill>
          <a:blip r:embed="rId3">
            <a:alphaModFix/>
          </a:blip>
          <a:stretch>
            <a:fillRect/>
          </a:stretch>
        </p:blipFill>
        <p:spPr>
          <a:xfrm>
            <a:off x="1395150" y="1059775"/>
            <a:ext cx="6032200" cy="34591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3" name="Shape 2183"/>
        <p:cNvGrpSpPr/>
        <p:nvPr/>
      </p:nvGrpSpPr>
      <p:grpSpPr>
        <a:xfrm>
          <a:off x="0" y="0"/>
          <a:ext cx="0" cy="0"/>
          <a:chOff x="0" y="0"/>
          <a:chExt cx="0" cy="0"/>
        </a:xfrm>
      </p:grpSpPr>
      <p:sp>
        <p:nvSpPr>
          <p:cNvPr id="2184" name="Google Shape;2184;p173"/>
          <p:cNvSpPr txBox="1"/>
          <p:nvPr>
            <p:ph idx="2" type="subTitle"/>
          </p:nvPr>
        </p:nvSpPr>
        <p:spPr>
          <a:xfrm>
            <a:off x="663788" y="4627163"/>
            <a:ext cx="6887100" cy="41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73"/>
          <p:cNvSpPr txBox="1"/>
          <p:nvPr>
            <p:ph type="title"/>
          </p:nvPr>
        </p:nvSpPr>
        <p:spPr>
          <a:xfrm>
            <a:off x="663800" y="623175"/>
            <a:ext cx="7490700" cy="50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OpenShift 4 NetworkPolicy</a:t>
            </a:r>
            <a:endParaRPr/>
          </a:p>
        </p:txBody>
      </p:sp>
      <p:sp>
        <p:nvSpPr>
          <p:cNvPr id="2186" name="Google Shape;2186;p173"/>
          <p:cNvSpPr txBox="1"/>
          <p:nvPr>
            <p:ph idx="4294967295" type="body"/>
          </p:nvPr>
        </p:nvSpPr>
        <p:spPr>
          <a:xfrm>
            <a:off x="826700" y="1233775"/>
            <a:ext cx="7607700" cy="3290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NetworkPolicy is only for the </a:t>
            </a:r>
            <a:r>
              <a:rPr lang="en"/>
              <a:t>engress</a:t>
            </a:r>
            <a:r>
              <a:rPr lang="en"/>
              <a:t> rules (egress has different configuration)</a:t>
            </a:r>
            <a:endParaRPr/>
          </a:p>
          <a:p>
            <a:pPr indent="-342900" lvl="0" marL="457200" rtl="0" algn="l">
              <a:spcBef>
                <a:spcPts val="1600"/>
              </a:spcBef>
              <a:spcAft>
                <a:spcPts val="0"/>
              </a:spcAft>
              <a:buSzPts val="1800"/>
              <a:buChar char="●"/>
            </a:pPr>
            <a:r>
              <a:rPr lang="en"/>
              <a:t>A network policy can define only one egress rule </a:t>
            </a:r>
            <a:endParaRPr/>
          </a:p>
          <a:p>
            <a:pPr indent="-342900" lvl="0" marL="457200" rtl="0" algn="l">
              <a:spcBef>
                <a:spcPts val="1600"/>
              </a:spcBef>
              <a:spcAft>
                <a:spcPts val="0"/>
              </a:spcAft>
              <a:buSzPts val="1800"/>
              <a:buChar char="●"/>
            </a:pPr>
            <a:r>
              <a:rPr lang="en"/>
              <a:t>Once one or more network policies are defined an </a:t>
            </a:r>
            <a:r>
              <a:rPr lang="en"/>
              <a:t>implicit</a:t>
            </a:r>
            <a:r>
              <a:rPr lang="en"/>
              <a:t> deny is being configured automatically.</a:t>
            </a:r>
            <a:endParaRPr/>
          </a:p>
          <a:p>
            <a:pPr indent="-342900" lvl="0" marL="457200" rtl="0" algn="l">
              <a:spcBef>
                <a:spcPts val="1600"/>
              </a:spcBef>
              <a:spcAft>
                <a:spcPts val="1600"/>
              </a:spcAft>
              <a:buSzPts val="1800"/>
              <a:buChar char="●"/>
            </a:pPr>
            <a:r>
              <a:rPr lang="en"/>
              <a:t>We use Network Policy to control the TCP/UDP traffic within the namespace. (layer 4)</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0" name="Shape 2190"/>
        <p:cNvGrpSpPr/>
        <p:nvPr/>
      </p:nvGrpSpPr>
      <p:grpSpPr>
        <a:xfrm>
          <a:off x="0" y="0"/>
          <a:ext cx="0" cy="0"/>
          <a:chOff x="0" y="0"/>
          <a:chExt cx="0" cy="0"/>
        </a:xfrm>
      </p:grpSpPr>
      <p:sp>
        <p:nvSpPr>
          <p:cNvPr id="2191" name="Google Shape;2191;p174"/>
          <p:cNvSpPr txBox="1"/>
          <p:nvPr>
            <p:ph idx="2" type="subTitle"/>
          </p:nvPr>
        </p:nvSpPr>
        <p:spPr>
          <a:xfrm>
            <a:off x="663788" y="4627163"/>
            <a:ext cx="6887100" cy="41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174"/>
          <p:cNvSpPr txBox="1"/>
          <p:nvPr>
            <p:ph type="title"/>
          </p:nvPr>
        </p:nvSpPr>
        <p:spPr>
          <a:xfrm>
            <a:off x="663800" y="394575"/>
            <a:ext cx="7490700" cy="50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OpenShift 4 NetworkPolicy - Example</a:t>
            </a:r>
            <a:endParaRPr/>
          </a:p>
        </p:txBody>
      </p:sp>
      <p:sp>
        <p:nvSpPr>
          <p:cNvPr id="2193" name="Google Shape;2193;p174"/>
          <p:cNvSpPr txBox="1"/>
          <p:nvPr/>
        </p:nvSpPr>
        <p:spPr>
          <a:xfrm>
            <a:off x="252150" y="1074075"/>
            <a:ext cx="4751700" cy="2639700"/>
          </a:xfrm>
          <a:prstGeom prst="rect">
            <a:avLst/>
          </a:prstGeom>
          <a:noFill/>
          <a:ln>
            <a:noFill/>
          </a:ln>
        </p:spPr>
        <p:txBody>
          <a:bodyPr anchorCtr="0" anchor="t" bIns="91425" lIns="91425" spcFirstLastPara="1" rIns="91425" wrap="square" tIns="91425">
            <a:spAutoFit/>
          </a:bodyPr>
          <a:lstStyle/>
          <a:p>
            <a:pPr indent="0" lvl="0" marL="139700" marR="139700" rtl="0" algn="l">
              <a:lnSpc>
                <a:spcPct val="100000"/>
              </a:lnSpc>
              <a:spcBef>
                <a:spcPts val="0"/>
              </a:spcBef>
              <a:spcAft>
                <a:spcPts val="0"/>
              </a:spcAft>
              <a:buNone/>
            </a:pPr>
            <a:r>
              <a:rPr b="1" lang="en" sz="1050">
                <a:solidFill>
                  <a:srgbClr val="008080"/>
                </a:solidFill>
                <a:highlight>
                  <a:schemeClr val="lt1"/>
                </a:highlight>
                <a:latin typeface="Roboto Mono"/>
                <a:ea typeface="Roboto Mono"/>
                <a:cs typeface="Roboto Mono"/>
                <a:sym typeface="Roboto Mono"/>
              </a:rPr>
              <a:t>apiVersion: </a:t>
            </a:r>
            <a:r>
              <a:rPr b="1" lang="en" sz="1050">
                <a:solidFill>
                  <a:srgbClr val="FF0000"/>
                </a:solidFill>
                <a:highlight>
                  <a:schemeClr val="lt1"/>
                </a:highlight>
                <a:latin typeface="Roboto Mono"/>
                <a:ea typeface="Roboto Mono"/>
                <a:cs typeface="Roboto Mono"/>
                <a:sym typeface="Roboto Mono"/>
              </a:rPr>
              <a:t>networking.k8s.io/v1</a:t>
            </a:r>
            <a:br>
              <a:rPr b="1" lang="en" sz="1050">
                <a:solidFill>
                  <a:srgbClr val="FF000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kind: </a:t>
            </a:r>
            <a:r>
              <a:rPr b="1" lang="en" sz="1050">
                <a:solidFill>
                  <a:srgbClr val="FF0000"/>
                </a:solidFill>
                <a:highlight>
                  <a:schemeClr val="lt1"/>
                </a:highlight>
                <a:latin typeface="Roboto Mono"/>
                <a:ea typeface="Roboto Mono"/>
                <a:cs typeface="Roboto Mono"/>
                <a:sym typeface="Roboto Mono"/>
              </a:rPr>
              <a:t>NetworkPolicy</a:t>
            </a:r>
            <a:br>
              <a:rPr b="1" lang="en" sz="1050">
                <a:solidFill>
                  <a:srgbClr val="FF000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Metadata:</a:t>
            </a:r>
            <a:br>
              <a:rPr b="1" lang="en" sz="1050">
                <a:solidFill>
                  <a:srgbClr val="00808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name: </a:t>
            </a:r>
            <a:r>
              <a:rPr b="1" lang="en" sz="1050">
                <a:solidFill>
                  <a:srgbClr val="EE0000"/>
                </a:solidFill>
                <a:highlight>
                  <a:schemeClr val="lt1"/>
                </a:highlight>
                <a:latin typeface="Roboto Mono"/>
                <a:ea typeface="Roboto Mono"/>
                <a:cs typeface="Roboto Mono"/>
                <a:sym typeface="Roboto Mono"/>
              </a:rPr>
              <a:t>allow-from-openshift-ingress</a:t>
            </a:r>
            <a:br>
              <a:rPr b="1" lang="en" sz="1050">
                <a:solidFill>
                  <a:srgbClr val="EE000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spec:</a:t>
            </a:r>
            <a:br>
              <a:rPr b="1" lang="en" sz="1050">
                <a:solidFill>
                  <a:srgbClr val="00808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ingress:</a:t>
            </a:r>
            <a:br>
              <a:rPr b="1" lang="en" sz="1050">
                <a:solidFill>
                  <a:srgbClr val="00808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 from:</a:t>
            </a:r>
            <a:br>
              <a:rPr b="1" lang="en" sz="1050">
                <a:solidFill>
                  <a:srgbClr val="00808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 namespaceSelector:</a:t>
            </a:r>
            <a:br>
              <a:rPr b="1" lang="en" sz="1050">
                <a:solidFill>
                  <a:srgbClr val="00808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matchLabels:</a:t>
            </a:r>
            <a:br>
              <a:rPr b="1" lang="en" sz="1050">
                <a:solidFill>
                  <a:srgbClr val="00808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a:t>
            </a:r>
            <a:r>
              <a:rPr b="1" lang="en" sz="1050">
                <a:solidFill>
                  <a:srgbClr val="EE0000"/>
                </a:solidFill>
                <a:highlight>
                  <a:schemeClr val="lt1"/>
                </a:highlight>
                <a:latin typeface="Roboto Mono"/>
                <a:ea typeface="Roboto Mono"/>
                <a:cs typeface="Roboto Mono"/>
                <a:sym typeface="Roboto Mono"/>
              </a:rPr>
              <a:t>network.openshift.io/policy-group: ingress</a:t>
            </a:r>
            <a:br>
              <a:rPr b="1" lang="en" sz="1050">
                <a:solidFill>
                  <a:srgbClr val="EE000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podSelector: {}</a:t>
            </a:r>
            <a:br>
              <a:rPr b="1" lang="en" sz="1050">
                <a:solidFill>
                  <a:srgbClr val="00808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policyTypes:</a:t>
            </a:r>
            <a:br>
              <a:rPr b="1" lang="en" sz="1050">
                <a:solidFill>
                  <a:srgbClr val="00808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 Ingress</a:t>
            </a:r>
            <a:endParaRPr b="1" sz="1050">
              <a:solidFill>
                <a:srgbClr val="008080"/>
              </a:solidFill>
              <a:highlight>
                <a:schemeClr val="lt1"/>
              </a:highlight>
              <a:latin typeface="Roboto Mono"/>
              <a:ea typeface="Roboto Mono"/>
              <a:cs typeface="Roboto Mono"/>
              <a:sym typeface="Roboto Mono"/>
            </a:endParaRPr>
          </a:p>
          <a:p>
            <a:pPr indent="0" lvl="0" marL="139700" marR="139700" rtl="0" algn="l">
              <a:lnSpc>
                <a:spcPct val="100000"/>
              </a:lnSpc>
              <a:spcBef>
                <a:spcPts val="1500"/>
              </a:spcBef>
              <a:spcAft>
                <a:spcPts val="1500"/>
              </a:spcAft>
              <a:buNone/>
            </a:pPr>
            <a:r>
              <a:t/>
            </a:r>
            <a:endParaRPr b="1" sz="1050">
              <a:solidFill>
                <a:srgbClr val="008080"/>
              </a:solidFill>
              <a:highlight>
                <a:schemeClr val="lt1"/>
              </a:highlight>
              <a:latin typeface="Roboto Mono"/>
              <a:ea typeface="Roboto Mono"/>
              <a:cs typeface="Roboto Mono"/>
              <a:sym typeface="Roboto Mono"/>
            </a:endParaRPr>
          </a:p>
        </p:txBody>
      </p:sp>
      <p:sp>
        <p:nvSpPr>
          <p:cNvPr id="2194" name="Google Shape;2194;p174"/>
          <p:cNvSpPr txBox="1"/>
          <p:nvPr/>
        </p:nvSpPr>
        <p:spPr>
          <a:xfrm>
            <a:off x="4307000" y="1029550"/>
            <a:ext cx="4751700" cy="3609600"/>
          </a:xfrm>
          <a:prstGeom prst="rect">
            <a:avLst/>
          </a:prstGeom>
          <a:noFill/>
          <a:ln>
            <a:noFill/>
          </a:ln>
        </p:spPr>
        <p:txBody>
          <a:bodyPr anchorCtr="0" anchor="t" bIns="91425" lIns="91425" spcFirstLastPara="1" rIns="91425" wrap="square" tIns="91425">
            <a:spAutoFit/>
          </a:bodyPr>
          <a:lstStyle/>
          <a:p>
            <a:pPr indent="0" lvl="0" marL="139700" marR="139700" rtl="0" algn="l">
              <a:lnSpc>
                <a:spcPct val="100000"/>
              </a:lnSpc>
              <a:spcBef>
                <a:spcPts val="0"/>
              </a:spcBef>
              <a:spcAft>
                <a:spcPts val="0"/>
              </a:spcAft>
              <a:buNone/>
            </a:pPr>
            <a:r>
              <a:rPr b="1" lang="en" sz="1050">
                <a:solidFill>
                  <a:srgbClr val="008080"/>
                </a:solidFill>
                <a:highlight>
                  <a:schemeClr val="lt1"/>
                </a:highlight>
                <a:latin typeface="Roboto Mono"/>
                <a:ea typeface="Roboto Mono"/>
                <a:cs typeface="Roboto Mono"/>
                <a:sym typeface="Roboto Mono"/>
              </a:rPr>
              <a:t>apiVersion: </a:t>
            </a:r>
            <a:r>
              <a:rPr b="1" lang="en" sz="1050">
                <a:solidFill>
                  <a:srgbClr val="FF0000"/>
                </a:solidFill>
                <a:highlight>
                  <a:schemeClr val="lt1"/>
                </a:highlight>
                <a:latin typeface="Roboto Mono"/>
                <a:ea typeface="Roboto Mono"/>
                <a:cs typeface="Roboto Mono"/>
                <a:sym typeface="Roboto Mono"/>
              </a:rPr>
              <a:t>networking.k8s.io/v1</a:t>
            </a:r>
            <a:br>
              <a:rPr b="1" lang="en" sz="1050">
                <a:solidFill>
                  <a:srgbClr val="FF000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kind: </a:t>
            </a:r>
            <a:r>
              <a:rPr b="1" lang="en" sz="1050">
                <a:solidFill>
                  <a:srgbClr val="FF0000"/>
                </a:solidFill>
                <a:highlight>
                  <a:schemeClr val="lt1"/>
                </a:highlight>
                <a:latin typeface="Roboto Mono"/>
                <a:ea typeface="Roboto Mono"/>
                <a:cs typeface="Roboto Mono"/>
                <a:sym typeface="Roboto Mono"/>
              </a:rPr>
              <a:t>NetworkPolicy</a:t>
            </a:r>
            <a:br>
              <a:rPr b="1" lang="en" sz="1050">
                <a:solidFill>
                  <a:srgbClr val="FF000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Metadata:</a:t>
            </a:r>
            <a:br>
              <a:rPr b="1" lang="en" sz="1050">
                <a:solidFill>
                  <a:srgbClr val="00808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name: </a:t>
            </a:r>
            <a:r>
              <a:rPr b="1" lang="en" sz="1050">
                <a:solidFill>
                  <a:srgbClr val="EE0000"/>
                </a:solidFill>
                <a:highlight>
                  <a:schemeClr val="lt1"/>
                </a:highlight>
                <a:latin typeface="Roboto Mono"/>
                <a:ea typeface="Roboto Mono"/>
                <a:cs typeface="Roboto Mono"/>
                <a:sym typeface="Roboto Mono"/>
              </a:rPr>
              <a:t>allow-pgsql-from-project_name</a:t>
            </a:r>
            <a:br>
              <a:rPr b="1" lang="en" sz="1050">
                <a:solidFill>
                  <a:srgbClr val="EE000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s</a:t>
            </a:r>
            <a:r>
              <a:rPr b="1" lang="en" sz="1050">
                <a:solidFill>
                  <a:srgbClr val="008080"/>
                </a:solidFill>
                <a:highlight>
                  <a:schemeClr val="lt1"/>
                </a:highlight>
                <a:latin typeface="Roboto Mono"/>
                <a:ea typeface="Roboto Mono"/>
                <a:cs typeface="Roboto Mono"/>
                <a:sym typeface="Roboto Mono"/>
              </a:rPr>
              <a:t>pec:</a:t>
            </a:r>
            <a:br>
              <a:rPr b="1" lang="en" sz="1050">
                <a:solidFill>
                  <a:srgbClr val="00808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podSelector:</a:t>
            </a:r>
            <a:br>
              <a:rPr b="1" lang="en" sz="1050">
                <a:solidFill>
                  <a:srgbClr val="00808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matchLabels:</a:t>
            </a:r>
            <a:br>
              <a:rPr b="1" lang="en" sz="1050">
                <a:solidFill>
                  <a:srgbClr val="00808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name: </a:t>
            </a:r>
            <a:r>
              <a:rPr b="1" lang="en" sz="1050">
                <a:solidFill>
                  <a:srgbClr val="EE0000"/>
                </a:solidFill>
                <a:highlight>
                  <a:schemeClr val="lt1"/>
                </a:highlight>
                <a:latin typeface="Roboto Mono"/>
                <a:ea typeface="Roboto Mono"/>
                <a:cs typeface="Roboto Mono"/>
                <a:sym typeface="Roboto Mono"/>
              </a:rPr>
              <a:t>test-pods</a:t>
            </a:r>
            <a:br>
              <a:rPr b="1" lang="en" sz="1050">
                <a:solidFill>
                  <a:srgbClr val="00808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ingress:</a:t>
            </a:r>
            <a:br>
              <a:rPr b="1" lang="en" sz="1050">
                <a:solidFill>
                  <a:srgbClr val="00808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 ports:</a:t>
            </a:r>
            <a:br>
              <a:rPr b="1" lang="en" sz="1050">
                <a:solidFill>
                  <a:srgbClr val="00808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 protocol: </a:t>
            </a:r>
            <a:r>
              <a:rPr b="1" lang="en" sz="1050">
                <a:solidFill>
                  <a:srgbClr val="EE0000"/>
                </a:solidFill>
                <a:highlight>
                  <a:schemeClr val="lt1"/>
                </a:highlight>
                <a:latin typeface="Roboto Mono"/>
                <a:ea typeface="Roboto Mono"/>
                <a:cs typeface="Roboto Mono"/>
                <a:sym typeface="Roboto Mono"/>
              </a:rPr>
              <a:t>TCP</a:t>
            </a:r>
            <a:br>
              <a:rPr b="1" lang="en" sz="1050">
                <a:solidFill>
                  <a:srgbClr val="00808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port: </a:t>
            </a:r>
            <a:r>
              <a:rPr b="1" lang="en" sz="1050">
                <a:solidFill>
                  <a:srgbClr val="EE0000"/>
                </a:solidFill>
                <a:highlight>
                  <a:schemeClr val="lt1"/>
                </a:highlight>
                <a:latin typeface="Roboto Mono"/>
                <a:ea typeface="Roboto Mono"/>
                <a:cs typeface="Roboto Mono"/>
                <a:sym typeface="Roboto Mono"/>
              </a:rPr>
              <a:t>5432</a:t>
            </a:r>
            <a:br>
              <a:rPr b="1" lang="en" sz="1050">
                <a:solidFill>
                  <a:srgbClr val="EE000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 from:</a:t>
            </a:r>
            <a:br>
              <a:rPr b="1" lang="en" sz="1050">
                <a:solidFill>
                  <a:srgbClr val="00808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 namespaceSelector:</a:t>
            </a:r>
            <a:br>
              <a:rPr b="1" lang="en" sz="1050">
                <a:solidFill>
                  <a:srgbClr val="00808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matchLabels:</a:t>
            </a:r>
            <a:br>
              <a:rPr b="1" lang="en" sz="1050">
                <a:solidFill>
                  <a:srgbClr val="00808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a:t>
            </a:r>
            <a:r>
              <a:rPr b="1" lang="en" sz="1050">
                <a:solidFill>
                  <a:srgbClr val="008080"/>
                </a:solidFill>
                <a:highlight>
                  <a:schemeClr val="lt1"/>
                </a:highlight>
                <a:latin typeface="Roboto Mono"/>
                <a:ea typeface="Roboto Mono"/>
                <a:cs typeface="Roboto Mono"/>
                <a:sym typeface="Roboto Mono"/>
              </a:rPr>
              <a:t>project</a:t>
            </a:r>
            <a:r>
              <a:rPr b="1" lang="en" sz="1050">
                <a:solidFill>
                  <a:srgbClr val="EE0000"/>
                </a:solidFill>
                <a:highlight>
                  <a:schemeClr val="lt1"/>
                </a:highlight>
                <a:latin typeface="Roboto Mono"/>
                <a:ea typeface="Roboto Mono"/>
                <a:cs typeface="Roboto Mono"/>
                <a:sym typeface="Roboto Mono"/>
              </a:rPr>
              <a:t>: project_name</a:t>
            </a:r>
            <a:br>
              <a:rPr b="1" lang="en" sz="1050">
                <a:solidFill>
                  <a:srgbClr val="EE0000"/>
                </a:solidFill>
                <a:highlight>
                  <a:schemeClr val="lt1"/>
                </a:highlight>
                <a:latin typeface="Roboto Mono"/>
                <a:ea typeface="Roboto Mono"/>
                <a:cs typeface="Roboto Mono"/>
                <a:sym typeface="Roboto Mono"/>
              </a:rPr>
            </a:br>
            <a:r>
              <a:rPr b="1" lang="en" sz="1050">
                <a:solidFill>
                  <a:srgbClr val="EE0000"/>
                </a:solidFill>
                <a:highlight>
                  <a:schemeClr val="lt1"/>
                </a:highlight>
                <a:latin typeface="Roboto Mono"/>
                <a:ea typeface="Roboto Mono"/>
                <a:cs typeface="Roboto Mono"/>
                <a:sym typeface="Roboto Mono"/>
              </a:rPr>
              <a:t>      </a:t>
            </a:r>
            <a:r>
              <a:rPr b="1" lang="en" sz="1050">
                <a:solidFill>
                  <a:srgbClr val="008080"/>
                </a:solidFill>
                <a:highlight>
                  <a:schemeClr val="lt1"/>
                </a:highlight>
                <a:latin typeface="Roboto Mono"/>
                <a:ea typeface="Roboto Mono"/>
                <a:cs typeface="Roboto Mono"/>
                <a:sym typeface="Roboto Mono"/>
              </a:rPr>
              <a:t>podSelector:</a:t>
            </a:r>
            <a:br>
              <a:rPr b="1" lang="en" sz="1050">
                <a:solidFill>
                  <a:srgbClr val="00808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matchLabels:</a:t>
            </a:r>
            <a:br>
              <a:rPr b="1" lang="en" sz="1050">
                <a:solidFill>
                  <a:srgbClr val="00808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name:</a:t>
            </a:r>
            <a:r>
              <a:rPr b="1" lang="en" sz="1050">
                <a:solidFill>
                  <a:srgbClr val="EE0000"/>
                </a:solidFill>
                <a:highlight>
                  <a:schemeClr val="lt1"/>
                </a:highlight>
                <a:latin typeface="Roboto Mono"/>
                <a:ea typeface="Roboto Mono"/>
                <a:cs typeface="Roboto Mono"/>
                <a:sym typeface="Roboto Mono"/>
              </a:rPr>
              <a:t> test-pods</a:t>
            </a:r>
            <a:endParaRPr b="1" sz="1050">
              <a:solidFill>
                <a:srgbClr val="008080"/>
              </a:solidFill>
              <a:highlight>
                <a:schemeClr val="lt1"/>
              </a:highlight>
              <a:latin typeface="Roboto Mono"/>
              <a:ea typeface="Roboto Mono"/>
              <a:cs typeface="Roboto Mono"/>
              <a:sym typeface="Roboto Mono"/>
            </a:endParaRPr>
          </a:p>
          <a:p>
            <a:pPr indent="0" lvl="0" marL="139700" marR="139700" rtl="0" algn="l">
              <a:lnSpc>
                <a:spcPct val="100000"/>
              </a:lnSpc>
              <a:spcBef>
                <a:spcPts val="1500"/>
              </a:spcBef>
              <a:spcAft>
                <a:spcPts val="1500"/>
              </a:spcAft>
              <a:buNone/>
            </a:pPr>
            <a:r>
              <a:t/>
            </a:r>
            <a:endParaRPr b="1" sz="1050">
              <a:solidFill>
                <a:srgbClr val="008080"/>
              </a:solidFill>
              <a:highlight>
                <a:schemeClr val="lt1"/>
              </a:highlight>
              <a:latin typeface="Roboto Mono"/>
              <a:ea typeface="Roboto Mono"/>
              <a:cs typeface="Roboto Mono"/>
              <a:sym typeface="Roboto Mono"/>
            </a:endParaRPr>
          </a:p>
        </p:txBody>
      </p:sp>
      <p:pic>
        <p:nvPicPr>
          <p:cNvPr id="2195" name="Google Shape;2195;p174"/>
          <p:cNvPicPr preferRelativeResize="0"/>
          <p:nvPr/>
        </p:nvPicPr>
        <p:blipFill>
          <a:blip r:embed="rId3">
            <a:alphaModFix/>
          </a:blip>
          <a:stretch>
            <a:fillRect/>
          </a:stretch>
        </p:blipFill>
        <p:spPr>
          <a:xfrm>
            <a:off x="3127200" y="3079625"/>
            <a:ext cx="1547550" cy="15475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9" name="Shape 2199"/>
        <p:cNvGrpSpPr/>
        <p:nvPr/>
      </p:nvGrpSpPr>
      <p:grpSpPr>
        <a:xfrm>
          <a:off x="0" y="0"/>
          <a:ext cx="0" cy="0"/>
          <a:chOff x="0" y="0"/>
          <a:chExt cx="0" cy="0"/>
        </a:xfrm>
      </p:grpSpPr>
      <p:sp>
        <p:nvSpPr>
          <p:cNvPr id="2200" name="Google Shape;2200;p17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201" name="Google Shape;2201;p175"/>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OpenShift SDN</a:t>
            </a:r>
            <a:endParaRPr/>
          </a:p>
        </p:txBody>
      </p:sp>
      <p:sp>
        <p:nvSpPr>
          <p:cNvPr id="2202" name="Google Shape;2202;p175"/>
          <p:cNvSpPr txBox="1"/>
          <p:nvPr>
            <p:ph idx="1" type="subTitle"/>
          </p:nvPr>
        </p:nvSpPr>
        <p:spPr>
          <a:xfrm>
            <a:off x="6938588" y="1307790"/>
            <a:ext cx="1593300" cy="24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Open vSwitch-based Software Defined Network for kubernetes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6" name="Shape 2206"/>
        <p:cNvGrpSpPr/>
        <p:nvPr/>
      </p:nvGrpSpPr>
      <p:grpSpPr>
        <a:xfrm>
          <a:off x="0" y="0"/>
          <a:ext cx="0" cy="0"/>
          <a:chOff x="0" y="0"/>
          <a:chExt cx="0" cy="0"/>
        </a:xfrm>
      </p:grpSpPr>
      <p:sp>
        <p:nvSpPr>
          <p:cNvPr id="2207" name="Google Shape;2207;p17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Architecture</a:t>
            </a:r>
            <a:endParaRPr/>
          </a:p>
        </p:txBody>
      </p:sp>
      <p:sp>
        <p:nvSpPr>
          <p:cNvPr id="2208" name="Google Shape;2208;p17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209" name="Google Shape;2209;p176"/>
          <p:cNvSpPr txBox="1"/>
          <p:nvPr>
            <p:ph idx="2" type="subTitle"/>
          </p:nvPr>
        </p:nvSpPr>
        <p:spPr>
          <a:xfrm>
            <a:off x="663788" y="4627163"/>
            <a:ext cx="6887100" cy="41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76"/>
          <p:cNvSpPr txBox="1"/>
          <p:nvPr>
            <p:ph type="title"/>
          </p:nvPr>
        </p:nvSpPr>
        <p:spPr>
          <a:xfrm>
            <a:off x="826650" y="0"/>
            <a:ext cx="7490700" cy="106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OpenShift SDN “flavors”</a:t>
            </a:r>
            <a:endParaRPr/>
          </a:p>
        </p:txBody>
      </p:sp>
      <p:sp>
        <p:nvSpPr>
          <p:cNvPr id="2211" name="Google Shape;2211;p176"/>
          <p:cNvSpPr txBox="1"/>
          <p:nvPr>
            <p:ph idx="4294967295" type="body"/>
          </p:nvPr>
        </p:nvSpPr>
        <p:spPr>
          <a:xfrm>
            <a:off x="826700" y="624175"/>
            <a:ext cx="3476400" cy="3290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b="1" lang="en" sz="1400"/>
              <a:t>OPEN NETWORK </a:t>
            </a:r>
            <a:r>
              <a:rPr b="1" lang="en" sz="1400">
                <a:solidFill>
                  <a:schemeClr val="dk1"/>
                </a:solidFill>
              </a:rPr>
              <a:t> (Default)</a:t>
            </a:r>
            <a:endParaRPr b="1" sz="1400">
              <a:solidFill>
                <a:srgbClr val="000000"/>
              </a:solidFill>
            </a:endParaRPr>
          </a:p>
          <a:p>
            <a:pPr indent="-317500" lvl="0" marL="457200" rtl="0" algn="l">
              <a:spcBef>
                <a:spcPts val="1600"/>
              </a:spcBef>
              <a:spcAft>
                <a:spcPts val="0"/>
              </a:spcAft>
              <a:buSzPts val="1400"/>
              <a:buChar char="●"/>
            </a:pPr>
            <a:r>
              <a:rPr lang="en" sz="1400"/>
              <a:t>All pods can communicate with each other across projects</a:t>
            </a:r>
            <a:endParaRPr sz="1400"/>
          </a:p>
          <a:p>
            <a:pPr indent="0" lvl="0" marL="0" rtl="0" algn="l">
              <a:spcBef>
                <a:spcPts val="1600"/>
              </a:spcBef>
              <a:spcAft>
                <a:spcPts val="0"/>
              </a:spcAft>
              <a:buNone/>
            </a:pPr>
            <a:r>
              <a:rPr b="1" lang="en" sz="1400"/>
              <a:t>MULTI-TENANT NETWORK</a:t>
            </a:r>
            <a:endParaRPr b="1" sz="1400"/>
          </a:p>
          <a:p>
            <a:pPr indent="-317500" lvl="0" marL="457200" rtl="0" algn="l">
              <a:spcBef>
                <a:spcPts val="1600"/>
              </a:spcBef>
              <a:spcAft>
                <a:spcPts val="0"/>
              </a:spcAft>
              <a:buSzPts val="1400"/>
              <a:buChar char="●"/>
            </a:pPr>
            <a:r>
              <a:rPr lang="en" sz="1400"/>
              <a:t>Project-level network isolation</a:t>
            </a:r>
            <a:endParaRPr sz="1400"/>
          </a:p>
          <a:p>
            <a:pPr indent="-317500" lvl="0" marL="457200" rtl="0" algn="l">
              <a:spcBef>
                <a:spcPts val="1600"/>
              </a:spcBef>
              <a:spcAft>
                <a:spcPts val="0"/>
              </a:spcAft>
              <a:buSzPts val="1400"/>
              <a:buChar char="●"/>
            </a:pPr>
            <a:r>
              <a:rPr lang="en" sz="1400"/>
              <a:t>Multicast support</a:t>
            </a:r>
            <a:endParaRPr sz="1400"/>
          </a:p>
          <a:p>
            <a:pPr indent="-317500" lvl="0" marL="457200" rtl="0" algn="l">
              <a:spcBef>
                <a:spcPts val="1600"/>
              </a:spcBef>
              <a:spcAft>
                <a:spcPts val="0"/>
              </a:spcAft>
              <a:buSzPts val="1400"/>
              <a:buChar char="●"/>
            </a:pPr>
            <a:r>
              <a:rPr lang="en" sz="1400"/>
              <a:t>Egress network policies</a:t>
            </a:r>
            <a:endParaRPr sz="1400"/>
          </a:p>
          <a:p>
            <a:pPr indent="0" lvl="0" marL="0" rtl="0" algn="l">
              <a:spcBef>
                <a:spcPts val="1600"/>
              </a:spcBef>
              <a:spcAft>
                <a:spcPts val="1600"/>
              </a:spcAft>
              <a:buNone/>
            </a:pPr>
            <a:r>
              <a:t/>
            </a:r>
            <a:endParaRPr sz="1400"/>
          </a:p>
        </p:txBody>
      </p:sp>
      <p:sp>
        <p:nvSpPr>
          <p:cNvPr id="2212" name="Google Shape;2212;p176"/>
          <p:cNvSpPr/>
          <p:nvPr/>
        </p:nvSpPr>
        <p:spPr>
          <a:xfrm>
            <a:off x="4946625" y="1804225"/>
            <a:ext cx="1083000" cy="1449000"/>
          </a:xfrm>
          <a:prstGeom prst="rect">
            <a:avLst/>
          </a:prstGeom>
          <a:solidFill>
            <a:srgbClr val="999999"/>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1000">
              <a:solidFill>
                <a:srgbClr val="FFFFFF"/>
              </a:solidFill>
            </a:endParaRPr>
          </a:p>
        </p:txBody>
      </p:sp>
      <p:sp>
        <p:nvSpPr>
          <p:cNvPr id="2213" name="Google Shape;2213;p176"/>
          <p:cNvSpPr/>
          <p:nvPr/>
        </p:nvSpPr>
        <p:spPr>
          <a:xfrm>
            <a:off x="4982713" y="1836597"/>
            <a:ext cx="1005300" cy="1221300"/>
          </a:xfrm>
          <a:prstGeom prst="rect">
            <a:avLst/>
          </a:prstGeom>
          <a:solidFill>
            <a:srgbClr val="D9D9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NODE</a:t>
            </a:r>
            <a:endParaRPr b="1" sz="1000"/>
          </a:p>
        </p:txBody>
      </p:sp>
      <p:sp>
        <p:nvSpPr>
          <p:cNvPr id="2214" name="Google Shape;2214;p176"/>
          <p:cNvSpPr/>
          <p:nvPr/>
        </p:nvSpPr>
        <p:spPr>
          <a:xfrm>
            <a:off x="5650305" y="1962424"/>
            <a:ext cx="76500" cy="76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176"/>
          <p:cNvSpPr/>
          <p:nvPr/>
        </p:nvSpPr>
        <p:spPr>
          <a:xfrm>
            <a:off x="5800130" y="1962424"/>
            <a:ext cx="76500" cy="76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176"/>
          <p:cNvSpPr/>
          <p:nvPr/>
        </p:nvSpPr>
        <p:spPr>
          <a:xfrm>
            <a:off x="5085430" y="2619077"/>
            <a:ext cx="349500" cy="349500"/>
          </a:xfrm>
          <a:prstGeom prst="rect">
            <a:avLst/>
          </a:prstGeom>
          <a:solidFill>
            <a:srgbClr val="0084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rPr>
              <a:t>POD</a:t>
            </a:r>
            <a:endParaRPr sz="600">
              <a:solidFill>
                <a:srgbClr val="FFFFFF"/>
              </a:solidFill>
            </a:endParaRPr>
          </a:p>
        </p:txBody>
      </p:sp>
      <p:sp>
        <p:nvSpPr>
          <p:cNvPr id="2217" name="Google Shape;2217;p176"/>
          <p:cNvSpPr/>
          <p:nvPr/>
        </p:nvSpPr>
        <p:spPr>
          <a:xfrm>
            <a:off x="5517774" y="2624502"/>
            <a:ext cx="349500" cy="349500"/>
          </a:xfrm>
          <a:prstGeom prst="rect">
            <a:avLst/>
          </a:prstGeom>
          <a:solidFill>
            <a:srgbClr val="3F9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rPr>
              <a:t>POD</a:t>
            </a:r>
            <a:endParaRPr sz="600">
              <a:solidFill>
                <a:srgbClr val="FFFFFF"/>
              </a:solidFill>
            </a:endParaRPr>
          </a:p>
        </p:txBody>
      </p:sp>
      <p:sp>
        <p:nvSpPr>
          <p:cNvPr id="2218" name="Google Shape;2218;p176"/>
          <p:cNvSpPr/>
          <p:nvPr/>
        </p:nvSpPr>
        <p:spPr>
          <a:xfrm>
            <a:off x="5517774" y="2199776"/>
            <a:ext cx="349500" cy="349500"/>
          </a:xfrm>
          <a:prstGeom prst="rect">
            <a:avLst/>
          </a:prstGeom>
          <a:solidFill>
            <a:srgbClr val="3B00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rPr>
              <a:t>POD</a:t>
            </a:r>
            <a:endParaRPr sz="600">
              <a:solidFill>
                <a:srgbClr val="FFFFFF"/>
              </a:solidFill>
            </a:endParaRPr>
          </a:p>
        </p:txBody>
      </p:sp>
      <p:sp>
        <p:nvSpPr>
          <p:cNvPr id="2219" name="Google Shape;2219;p176"/>
          <p:cNvSpPr/>
          <p:nvPr/>
        </p:nvSpPr>
        <p:spPr>
          <a:xfrm>
            <a:off x="5083843" y="2194351"/>
            <a:ext cx="349500" cy="349500"/>
          </a:xfrm>
          <a:prstGeom prst="rect">
            <a:avLst/>
          </a:prstGeom>
          <a:solidFill>
            <a:srgbClr val="0084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rPr>
              <a:t>POD</a:t>
            </a:r>
            <a:endParaRPr sz="600">
              <a:solidFill>
                <a:srgbClr val="FFFFFF"/>
              </a:solidFill>
            </a:endParaRPr>
          </a:p>
        </p:txBody>
      </p:sp>
      <p:sp>
        <p:nvSpPr>
          <p:cNvPr id="2220" name="Google Shape;2220;p176"/>
          <p:cNvSpPr/>
          <p:nvPr/>
        </p:nvSpPr>
        <p:spPr>
          <a:xfrm>
            <a:off x="7097931" y="1804225"/>
            <a:ext cx="1083000" cy="1449000"/>
          </a:xfrm>
          <a:prstGeom prst="rect">
            <a:avLst/>
          </a:prstGeom>
          <a:solidFill>
            <a:srgbClr val="999999"/>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1000">
              <a:solidFill>
                <a:srgbClr val="FFFFFF"/>
              </a:solidFill>
            </a:endParaRPr>
          </a:p>
        </p:txBody>
      </p:sp>
      <p:sp>
        <p:nvSpPr>
          <p:cNvPr id="2221" name="Google Shape;2221;p176"/>
          <p:cNvSpPr/>
          <p:nvPr/>
        </p:nvSpPr>
        <p:spPr>
          <a:xfrm>
            <a:off x="7134019" y="1836597"/>
            <a:ext cx="1005300" cy="1221300"/>
          </a:xfrm>
          <a:prstGeom prst="rect">
            <a:avLst/>
          </a:prstGeom>
          <a:solidFill>
            <a:srgbClr val="D9D9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NODE</a:t>
            </a:r>
            <a:endParaRPr b="1" sz="1000"/>
          </a:p>
        </p:txBody>
      </p:sp>
      <p:sp>
        <p:nvSpPr>
          <p:cNvPr id="2222" name="Google Shape;2222;p176"/>
          <p:cNvSpPr/>
          <p:nvPr/>
        </p:nvSpPr>
        <p:spPr>
          <a:xfrm>
            <a:off x="7765658" y="1962424"/>
            <a:ext cx="76500" cy="76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76"/>
          <p:cNvSpPr/>
          <p:nvPr/>
        </p:nvSpPr>
        <p:spPr>
          <a:xfrm>
            <a:off x="7915483" y="1962424"/>
            <a:ext cx="76500" cy="76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176"/>
          <p:cNvSpPr/>
          <p:nvPr/>
        </p:nvSpPr>
        <p:spPr>
          <a:xfrm>
            <a:off x="7256796" y="2624502"/>
            <a:ext cx="349500" cy="349500"/>
          </a:xfrm>
          <a:prstGeom prst="rect">
            <a:avLst/>
          </a:prstGeom>
          <a:solidFill>
            <a:srgbClr val="3B00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rPr>
              <a:t>POD</a:t>
            </a:r>
            <a:endParaRPr sz="600">
              <a:solidFill>
                <a:srgbClr val="FFFFFF"/>
              </a:solidFill>
            </a:endParaRPr>
          </a:p>
        </p:txBody>
      </p:sp>
      <p:sp>
        <p:nvSpPr>
          <p:cNvPr id="2225" name="Google Shape;2225;p176"/>
          <p:cNvSpPr/>
          <p:nvPr/>
        </p:nvSpPr>
        <p:spPr>
          <a:xfrm>
            <a:off x="7687597" y="2624502"/>
            <a:ext cx="349500" cy="349500"/>
          </a:xfrm>
          <a:prstGeom prst="rect">
            <a:avLst/>
          </a:prstGeom>
          <a:solidFill>
            <a:srgbClr val="3B00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rPr>
              <a:t>POD</a:t>
            </a:r>
            <a:endParaRPr sz="600">
              <a:solidFill>
                <a:srgbClr val="FFFFFF"/>
              </a:solidFill>
            </a:endParaRPr>
          </a:p>
        </p:txBody>
      </p:sp>
      <p:sp>
        <p:nvSpPr>
          <p:cNvPr id="2226" name="Google Shape;2226;p176"/>
          <p:cNvSpPr/>
          <p:nvPr/>
        </p:nvSpPr>
        <p:spPr>
          <a:xfrm>
            <a:off x="7687597" y="2199776"/>
            <a:ext cx="349500" cy="349500"/>
          </a:xfrm>
          <a:prstGeom prst="rect">
            <a:avLst/>
          </a:prstGeom>
          <a:solidFill>
            <a:srgbClr val="4C4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rPr>
              <a:t>POD</a:t>
            </a:r>
            <a:endParaRPr sz="600">
              <a:solidFill>
                <a:srgbClr val="FFFFFF"/>
              </a:solidFill>
            </a:endParaRPr>
          </a:p>
        </p:txBody>
      </p:sp>
      <p:sp>
        <p:nvSpPr>
          <p:cNvPr id="2227" name="Google Shape;2227;p176"/>
          <p:cNvSpPr/>
          <p:nvPr/>
        </p:nvSpPr>
        <p:spPr>
          <a:xfrm>
            <a:off x="7255209" y="2199776"/>
            <a:ext cx="349500" cy="349500"/>
          </a:xfrm>
          <a:prstGeom prst="rect">
            <a:avLst/>
          </a:prstGeom>
          <a:solidFill>
            <a:srgbClr val="0084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rPr>
              <a:t>POD</a:t>
            </a:r>
            <a:endParaRPr sz="600">
              <a:solidFill>
                <a:srgbClr val="FFFFFF"/>
              </a:solidFill>
            </a:endParaRPr>
          </a:p>
        </p:txBody>
      </p:sp>
      <p:cxnSp>
        <p:nvCxnSpPr>
          <p:cNvPr id="2228" name="Google Shape;2228;p176"/>
          <p:cNvCxnSpPr>
            <a:stCxn id="2218" idx="3"/>
            <a:endCxn id="2227" idx="1"/>
          </p:cNvCxnSpPr>
          <p:nvPr/>
        </p:nvCxnSpPr>
        <p:spPr>
          <a:xfrm>
            <a:off x="5867274" y="2374526"/>
            <a:ext cx="1387800" cy="0"/>
          </a:xfrm>
          <a:prstGeom prst="straightConnector1">
            <a:avLst/>
          </a:prstGeom>
          <a:noFill/>
          <a:ln cap="flat" cmpd="sng" w="9525">
            <a:solidFill>
              <a:srgbClr val="000000"/>
            </a:solidFill>
            <a:prstDash val="dot"/>
            <a:round/>
            <a:headEnd len="med" w="med" type="triangle"/>
            <a:tailEnd len="med" w="med" type="triangle"/>
          </a:ln>
        </p:spPr>
      </p:cxnSp>
      <p:cxnSp>
        <p:nvCxnSpPr>
          <p:cNvPr id="2229" name="Google Shape;2229;p176"/>
          <p:cNvCxnSpPr>
            <a:stCxn id="2217" idx="3"/>
            <a:endCxn id="2224" idx="1"/>
          </p:cNvCxnSpPr>
          <p:nvPr/>
        </p:nvCxnSpPr>
        <p:spPr>
          <a:xfrm>
            <a:off x="5867274" y="2799252"/>
            <a:ext cx="1389600" cy="0"/>
          </a:xfrm>
          <a:prstGeom prst="straightConnector1">
            <a:avLst/>
          </a:prstGeom>
          <a:noFill/>
          <a:ln cap="flat" cmpd="sng" w="9525">
            <a:solidFill>
              <a:srgbClr val="000000"/>
            </a:solidFill>
            <a:prstDash val="dot"/>
            <a:round/>
            <a:headEnd len="med" w="med" type="triangle"/>
            <a:tailEnd len="med" w="med" type="triangle"/>
          </a:ln>
        </p:spPr>
      </p:cxnSp>
      <p:sp>
        <p:nvSpPr>
          <p:cNvPr id="2230" name="Google Shape;2230;p176"/>
          <p:cNvSpPr/>
          <p:nvPr/>
        </p:nvSpPr>
        <p:spPr>
          <a:xfrm>
            <a:off x="6363361" y="2619115"/>
            <a:ext cx="360300" cy="360300"/>
          </a:xfrm>
          <a:prstGeom prst="mathMultiply">
            <a:avLst>
              <a:gd fmla="val 23520" name="adj1"/>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76"/>
          <p:cNvSpPr/>
          <p:nvPr/>
        </p:nvSpPr>
        <p:spPr>
          <a:xfrm>
            <a:off x="4943350" y="1155325"/>
            <a:ext cx="987600" cy="3447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Proxima Nova"/>
                <a:ea typeface="Proxima Nova"/>
                <a:cs typeface="Proxima Nova"/>
                <a:sym typeface="Proxima Nova"/>
              </a:rPr>
              <a:t>PROJECT A</a:t>
            </a:r>
            <a:endParaRPr b="1" sz="1100">
              <a:solidFill>
                <a:srgbClr val="FFFFFF"/>
              </a:solidFill>
              <a:latin typeface="Proxima Nova"/>
              <a:ea typeface="Proxima Nova"/>
              <a:cs typeface="Proxima Nova"/>
              <a:sym typeface="Proxima Nova"/>
            </a:endParaRPr>
          </a:p>
        </p:txBody>
      </p:sp>
      <p:sp>
        <p:nvSpPr>
          <p:cNvPr id="2232" name="Google Shape;2232;p176"/>
          <p:cNvSpPr/>
          <p:nvPr/>
        </p:nvSpPr>
        <p:spPr>
          <a:xfrm>
            <a:off x="5930820" y="1155325"/>
            <a:ext cx="993000" cy="344700"/>
          </a:xfrm>
          <a:prstGeom prst="rect">
            <a:avLst/>
          </a:prstGeom>
          <a:solidFill>
            <a:srgbClr val="0F8DC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Proxima Nova"/>
                <a:ea typeface="Proxima Nova"/>
                <a:cs typeface="Proxima Nova"/>
                <a:sym typeface="Proxima Nova"/>
              </a:rPr>
              <a:t>PROJECT B</a:t>
            </a:r>
            <a:endParaRPr b="1" sz="1100">
              <a:solidFill>
                <a:srgbClr val="FFFFFF"/>
              </a:solidFill>
              <a:latin typeface="Proxima Nova"/>
              <a:ea typeface="Proxima Nova"/>
              <a:cs typeface="Proxima Nova"/>
              <a:sym typeface="Proxima Nova"/>
            </a:endParaRPr>
          </a:p>
        </p:txBody>
      </p:sp>
      <p:sp>
        <p:nvSpPr>
          <p:cNvPr id="2233" name="Google Shape;2233;p176"/>
          <p:cNvSpPr/>
          <p:nvPr/>
        </p:nvSpPr>
        <p:spPr>
          <a:xfrm>
            <a:off x="4946625" y="1498550"/>
            <a:ext cx="3234300" cy="190200"/>
          </a:xfrm>
          <a:prstGeom prst="rect">
            <a:avLst/>
          </a:prstGeom>
          <a:solidFill>
            <a:srgbClr val="A3DB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Proxima Nova"/>
                <a:ea typeface="Proxima Nova"/>
                <a:cs typeface="Proxima Nova"/>
                <a:sym typeface="Proxima Nova"/>
              </a:rPr>
              <a:t>DEFAULT NAMESPACE</a:t>
            </a:r>
            <a:endParaRPr b="1" sz="800">
              <a:latin typeface="Proxima Nova"/>
              <a:ea typeface="Proxima Nova"/>
              <a:cs typeface="Proxima Nova"/>
              <a:sym typeface="Proxima Nova"/>
            </a:endParaRPr>
          </a:p>
        </p:txBody>
      </p:sp>
      <p:sp>
        <p:nvSpPr>
          <p:cNvPr id="2234" name="Google Shape;2234;p176"/>
          <p:cNvSpPr txBox="1"/>
          <p:nvPr/>
        </p:nvSpPr>
        <p:spPr>
          <a:xfrm>
            <a:off x="6290142" y="1993438"/>
            <a:ext cx="458400" cy="4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92D400"/>
                </a:solidFill>
                <a:latin typeface="Proxima Nova"/>
                <a:ea typeface="Proxima Nova"/>
                <a:cs typeface="Proxima Nova"/>
                <a:sym typeface="Proxima Nova"/>
              </a:rPr>
              <a:t>✓</a:t>
            </a:r>
            <a:endParaRPr b="1" sz="3600">
              <a:solidFill>
                <a:srgbClr val="92D400"/>
              </a:solidFill>
              <a:latin typeface="Proxima Nova"/>
              <a:ea typeface="Proxima Nova"/>
              <a:cs typeface="Proxima Nova"/>
              <a:sym typeface="Proxima Nova"/>
            </a:endParaRPr>
          </a:p>
        </p:txBody>
      </p:sp>
      <p:sp>
        <p:nvSpPr>
          <p:cNvPr id="2235" name="Google Shape;2235;p176"/>
          <p:cNvSpPr/>
          <p:nvPr/>
        </p:nvSpPr>
        <p:spPr>
          <a:xfrm>
            <a:off x="7175091" y="1155325"/>
            <a:ext cx="1005900" cy="3447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Proxima Nova"/>
                <a:ea typeface="Proxima Nova"/>
                <a:cs typeface="Proxima Nova"/>
                <a:sym typeface="Proxima Nova"/>
              </a:rPr>
              <a:t>PROJECT C</a:t>
            </a:r>
            <a:endParaRPr b="1" sz="1100">
              <a:solidFill>
                <a:srgbClr val="FFFFFF"/>
              </a:solidFill>
              <a:latin typeface="Proxima Nova"/>
              <a:ea typeface="Proxima Nova"/>
              <a:cs typeface="Proxima Nova"/>
              <a:sym typeface="Proxima Nova"/>
            </a:endParaRPr>
          </a:p>
        </p:txBody>
      </p:sp>
      <p:sp>
        <p:nvSpPr>
          <p:cNvPr id="2236" name="Google Shape;2236;p176"/>
          <p:cNvSpPr txBox="1"/>
          <p:nvPr/>
        </p:nvSpPr>
        <p:spPr>
          <a:xfrm>
            <a:off x="5409472" y="3432625"/>
            <a:ext cx="2314800" cy="32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Multi-Tenant Network</a:t>
            </a:r>
            <a:endParaRPr sz="1000">
              <a:latin typeface="Proxima Nova"/>
              <a:ea typeface="Proxima Nova"/>
              <a:cs typeface="Proxima Nova"/>
              <a:sym typeface="Proxima Nov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0" name="Shape 2240"/>
        <p:cNvGrpSpPr/>
        <p:nvPr/>
      </p:nvGrpSpPr>
      <p:grpSpPr>
        <a:xfrm>
          <a:off x="0" y="0"/>
          <a:ext cx="0" cy="0"/>
          <a:chOff x="0" y="0"/>
          <a:chExt cx="0" cy="0"/>
        </a:xfrm>
      </p:grpSpPr>
      <p:sp>
        <p:nvSpPr>
          <p:cNvPr id="2241" name="Google Shape;2241;p177"/>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SDN (Re)configuration</a:t>
            </a:r>
            <a:endParaRPr sz="2600">
              <a:latin typeface="Overpass Light"/>
              <a:ea typeface="Overpass Light"/>
              <a:cs typeface="Overpass Light"/>
              <a:sym typeface="Overpass Light"/>
            </a:endParaRPr>
          </a:p>
        </p:txBody>
      </p:sp>
      <p:sp>
        <p:nvSpPr>
          <p:cNvPr id="2242" name="Google Shape;2242;p177"/>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2243" name="Google Shape;2243;p177"/>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2244" name="Google Shape;2244;p177"/>
          <p:cNvSpPr txBox="1"/>
          <p:nvPr/>
        </p:nvSpPr>
        <p:spPr>
          <a:xfrm>
            <a:off x="343650" y="1382800"/>
            <a:ext cx="4240500" cy="30675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Networking Advanced Settings</a:t>
            </a:r>
            <a:endParaRPr b="1" sz="1200">
              <a:solidFill>
                <a:schemeClr val="dk1"/>
              </a:solidFill>
              <a:latin typeface="Overpass"/>
              <a:ea typeface="Overpass"/>
              <a:cs typeface="Overpass"/>
              <a:sym typeface="Overpass"/>
            </a:endParaRPr>
          </a:p>
          <a:p>
            <a:pPr indent="0" lvl="0" marL="0" rtl="0" algn="l">
              <a:lnSpc>
                <a:spcPct val="120000"/>
              </a:lnSpc>
              <a:spcBef>
                <a:spcPts val="1000"/>
              </a:spcBef>
              <a:spcAft>
                <a:spcPts val="0"/>
              </a:spcAft>
              <a:buNone/>
            </a:pPr>
            <a:r>
              <a:rPr lang="en" sz="1200">
                <a:solidFill>
                  <a:schemeClr val="dk1"/>
                </a:solidFill>
                <a:latin typeface="Overpass Light"/>
                <a:ea typeface="Overpass Light"/>
                <a:cs typeface="Overpass Light"/>
                <a:sym typeface="Overpass Light"/>
              </a:rPr>
              <a:t>These are the OpenShift SDN settings that can be tweaked at install-time:</a:t>
            </a:r>
            <a:endParaRPr sz="1200">
              <a:solidFill>
                <a:schemeClr val="dk1"/>
              </a:solidFill>
              <a:latin typeface="Overpass Light"/>
              <a:ea typeface="Overpass Light"/>
              <a:cs typeface="Overpass Light"/>
              <a:sym typeface="Overpass Light"/>
            </a:endParaRPr>
          </a:p>
          <a:p>
            <a:pPr indent="-304800" lvl="0" marL="457200" rtl="0" algn="l">
              <a:lnSpc>
                <a:spcPct val="12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Mode: NetworkPolicy, Multitenant, Subnet</a:t>
            </a:r>
            <a:endParaRPr sz="1200">
              <a:solidFill>
                <a:schemeClr val="dk1"/>
              </a:solidFill>
              <a:latin typeface="Overpass Light"/>
              <a:ea typeface="Overpass Light"/>
              <a:cs typeface="Overpass Light"/>
              <a:sym typeface="Overpass Light"/>
            </a:endParaRPr>
          </a:p>
          <a:p>
            <a:pPr indent="-304800" lvl="0" marL="457200" rtl="0" algn="l">
              <a:lnSpc>
                <a:spcPct val="12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VXLAN Port Number</a:t>
            </a:r>
            <a:endParaRPr sz="1200">
              <a:solidFill>
                <a:schemeClr val="dk1"/>
              </a:solidFill>
              <a:latin typeface="Overpass Light"/>
              <a:ea typeface="Overpass Light"/>
              <a:cs typeface="Overpass Light"/>
              <a:sym typeface="Overpass Light"/>
            </a:endParaRPr>
          </a:p>
          <a:p>
            <a:pPr indent="-304800" lvl="0" marL="457200" rtl="0" algn="l">
              <a:lnSpc>
                <a:spcPct val="12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MTU (autodetected, once)</a:t>
            </a:r>
            <a:endParaRPr sz="1200">
              <a:solidFill>
                <a:schemeClr val="dk1"/>
              </a:solidFill>
              <a:latin typeface="Overpass Light"/>
              <a:ea typeface="Overpass Light"/>
              <a:cs typeface="Overpass Light"/>
              <a:sym typeface="Overpass Light"/>
            </a:endParaRPr>
          </a:p>
          <a:p>
            <a:pPr indent="-304800" lvl="0" marL="457200" rtl="0" algn="l">
              <a:lnSpc>
                <a:spcPct val="12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External OpenVSwitch</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lang="en" sz="1200" u="sng">
                <a:solidFill>
                  <a:schemeClr val="hlink"/>
                </a:solidFill>
                <a:latin typeface="Overpass Light"/>
                <a:ea typeface="Overpass Light"/>
                <a:cs typeface="Overpass Light"/>
                <a:sym typeface="Overpass Light"/>
                <a:hlinkClick r:id="rId3"/>
              </a:rPr>
              <a:t>How to Modify Advanced Network Configuration Parameters</a:t>
            </a:r>
            <a:endParaRPr sz="1200">
              <a:solidFill>
                <a:schemeClr val="dk1"/>
              </a:solidFill>
              <a:latin typeface="Overpass Light"/>
              <a:ea typeface="Overpass Light"/>
              <a:cs typeface="Overpass Light"/>
              <a:sym typeface="Overpass Light"/>
            </a:endParaRPr>
          </a:p>
        </p:txBody>
      </p:sp>
      <p:sp>
        <p:nvSpPr>
          <p:cNvPr id="2245" name="Google Shape;2245;p177"/>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Marc Curry</a:t>
            </a:r>
            <a:endParaRPr sz="900">
              <a:solidFill>
                <a:srgbClr val="999999"/>
              </a:solidFill>
              <a:latin typeface="Overpass Light"/>
              <a:ea typeface="Overpass Light"/>
              <a:cs typeface="Overpass Light"/>
              <a:sym typeface="Overpass Light"/>
            </a:endParaRPr>
          </a:p>
        </p:txBody>
      </p:sp>
      <p:sp>
        <p:nvSpPr>
          <p:cNvPr id="2246" name="Google Shape;2246;p177"/>
          <p:cNvSpPr/>
          <p:nvPr/>
        </p:nvSpPr>
        <p:spPr>
          <a:xfrm>
            <a:off x="4809750" y="1222950"/>
            <a:ext cx="3405600" cy="1473600"/>
          </a:xfrm>
          <a:prstGeom prst="rect">
            <a:avLst/>
          </a:prstGeom>
          <a:solidFill>
            <a:srgbClr val="073763"/>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spec:</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  defaultNetwork:</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    type: OpenShiftSDN</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    openshiftSDNConfig:</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      mode: </a:t>
            </a:r>
            <a:r>
              <a:rPr b="1" lang="en" sz="1000">
                <a:solidFill>
                  <a:srgbClr val="FFFFFF"/>
                </a:solidFill>
                <a:latin typeface="Consolas"/>
                <a:ea typeface="Consolas"/>
                <a:cs typeface="Consolas"/>
                <a:sym typeface="Consolas"/>
              </a:rPr>
              <a:t>NetworkPolicy</a:t>
            </a:r>
            <a:endParaRPr b="1"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      vxlanPort: </a:t>
            </a:r>
            <a:r>
              <a:rPr b="1" lang="en" sz="1000">
                <a:solidFill>
                  <a:srgbClr val="FFFFFF"/>
                </a:solidFill>
                <a:latin typeface="Consolas"/>
                <a:ea typeface="Consolas"/>
                <a:cs typeface="Consolas"/>
                <a:sym typeface="Consolas"/>
              </a:rPr>
              <a:t>4789</a:t>
            </a:r>
            <a:endParaRPr b="1"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      mtu: </a:t>
            </a:r>
            <a:r>
              <a:rPr b="1" lang="en" sz="1000">
                <a:solidFill>
                  <a:srgbClr val="FFFFFF"/>
                </a:solidFill>
                <a:latin typeface="Consolas"/>
                <a:ea typeface="Consolas"/>
                <a:cs typeface="Consolas"/>
                <a:sym typeface="Consolas"/>
              </a:rPr>
              <a:t>1450</a:t>
            </a:r>
            <a:endParaRPr b="1"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      useExternalOpenvswitch: </a:t>
            </a:r>
            <a:r>
              <a:rPr b="1" lang="en" sz="1000">
                <a:solidFill>
                  <a:srgbClr val="FFFFFF"/>
                </a:solidFill>
                <a:latin typeface="Consolas"/>
                <a:ea typeface="Consolas"/>
                <a:cs typeface="Consolas"/>
                <a:sym typeface="Consolas"/>
              </a:rPr>
              <a:t>false</a:t>
            </a:r>
            <a:endParaRPr b="1" sz="1000">
              <a:solidFill>
                <a:srgbClr val="FFFFFF"/>
              </a:solidFill>
              <a:latin typeface="Consolas"/>
              <a:ea typeface="Consolas"/>
              <a:cs typeface="Consolas"/>
              <a:sym typeface="Consolas"/>
            </a:endParaRPr>
          </a:p>
        </p:txBody>
      </p:sp>
      <p:sp>
        <p:nvSpPr>
          <p:cNvPr id="2247" name="Google Shape;2247;p177"/>
          <p:cNvSpPr txBox="1"/>
          <p:nvPr/>
        </p:nvSpPr>
        <p:spPr>
          <a:xfrm>
            <a:off x="4762500" y="2949400"/>
            <a:ext cx="3794100" cy="15060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None/>
            </a:pPr>
            <a:r>
              <a:rPr b="1" lang="en" sz="1100">
                <a:solidFill>
                  <a:schemeClr val="dk1"/>
                </a:solidFill>
                <a:latin typeface="Overpass"/>
                <a:ea typeface="Overpass"/>
                <a:cs typeface="Overpass"/>
                <a:sym typeface="Overpass"/>
              </a:rPr>
              <a:t>NOTE: </a:t>
            </a:r>
            <a:r>
              <a:rPr i="1" lang="en" sz="1100" u="sng">
                <a:solidFill>
                  <a:schemeClr val="dk1"/>
                </a:solidFill>
                <a:latin typeface="Overpass Light"/>
                <a:ea typeface="Overpass Light"/>
                <a:cs typeface="Overpass Light"/>
                <a:sym typeface="Overpass Light"/>
              </a:rPr>
              <a:t>Most network settings cannot be changed safely and affect the entire cluster.</a:t>
            </a:r>
            <a:r>
              <a:rPr i="1" lang="en" sz="1100">
                <a:solidFill>
                  <a:schemeClr val="dk1"/>
                </a:solidFill>
                <a:latin typeface="Overpass Light"/>
                <a:ea typeface="Overpass Light"/>
                <a:cs typeface="Overpass Light"/>
                <a:sym typeface="Overpass Light"/>
              </a:rPr>
              <a:t> </a:t>
            </a:r>
            <a:r>
              <a:rPr lang="en" sz="1100">
                <a:solidFill>
                  <a:schemeClr val="dk1"/>
                </a:solidFill>
                <a:latin typeface="Overpass Light"/>
                <a:ea typeface="Overpass Light"/>
                <a:cs typeface="Overpass Light"/>
                <a:sym typeface="Overpass Light"/>
              </a:rPr>
              <a:t> The operator will prevent unsafe changes.   If you need to force a change to a </a:t>
            </a:r>
            <a:r>
              <a:rPr i="1" lang="en" sz="1100">
                <a:solidFill>
                  <a:schemeClr val="dk1"/>
                </a:solidFill>
                <a:latin typeface="Overpass Light"/>
                <a:ea typeface="Overpass Light"/>
                <a:cs typeface="Overpass Light"/>
                <a:sym typeface="Overpass Light"/>
              </a:rPr>
              <a:t>non-production</a:t>
            </a:r>
            <a:r>
              <a:rPr lang="en" sz="1100">
                <a:solidFill>
                  <a:schemeClr val="dk1"/>
                </a:solidFill>
                <a:latin typeface="Overpass Light"/>
                <a:ea typeface="Overpass Light"/>
                <a:cs typeface="Overpass Light"/>
                <a:sym typeface="Overpass Light"/>
              </a:rPr>
              <a:t> cluster, see the operator README for the command, but a cluster re-install is likely to be the better choice.</a:t>
            </a:r>
            <a:endParaRPr sz="1100">
              <a:latin typeface="Overpass Light"/>
              <a:ea typeface="Overpass Light"/>
              <a:cs typeface="Overpass Light"/>
              <a:sym typeface="Overpass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1" name="Shape 2251"/>
        <p:cNvGrpSpPr/>
        <p:nvPr/>
      </p:nvGrpSpPr>
      <p:grpSpPr>
        <a:xfrm>
          <a:off x="0" y="0"/>
          <a:ext cx="0" cy="0"/>
          <a:chOff x="0" y="0"/>
          <a:chExt cx="0" cy="0"/>
        </a:xfrm>
      </p:grpSpPr>
      <p:sp>
        <p:nvSpPr>
          <p:cNvPr id="2252" name="Google Shape;2252;p178"/>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kube-proxy Re-configuration</a:t>
            </a:r>
            <a:endParaRPr sz="2600">
              <a:latin typeface="Overpass Light"/>
              <a:ea typeface="Overpass Light"/>
              <a:cs typeface="Overpass Light"/>
              <a:sym typeface="Overpass Light"/>
            </a:endParaRPr>
          </a:p>
        </p:txBody>
      </p:sp>
      <p:sp>
        <p:nvSpPr>
          <p:cNvPr id="2253" name="Google Shape;2253;p178"/>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2254" name="Google Shape;2254;p178"/>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2255" name="Google Shape;2255;p178"/>
          <p:cNvSpPr txBox="1"/>
          <p:nvPr/>
        </p:nvSpPr>
        <p:spPr>
          <a:xfrm>
            <a:off x="343650" y="1382800"/>
            <a:ext cx="4240500" cy="30675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kube-proxy Advanced Settings</a:t>
            </a:r>
            <a:endParaRPr b="1" sz="1200">
              <a:solidFill>
                <a:schemeClr val="dk1"/>
              </a:solidFill>
              <a:latin typeface="Overpass"/>
              <a:ea typeface="Overpass"/>
              <a:cs typeface="Overpass"/>
              <a:sym typeface="Overpass"/>
            </a:endParaRPr>
          </a:p>
          <a:p>
            <a:pPr indent="0" lvl="0" marL="0" rtl="0" algn="l">
              <a:lnSpc>
                <a:spcPct val="120000"/>
              </a:lnSpc>
              <a:spcBef>
                <a:spcPts val="1000"/>
              </a:spcBef>
              <a:spcAft>
                <a:spcPts val="0"/>
              </a:spcAft>
              <a:buNone/>
            </a:pPr>
            <a:r>
              <a:rPr lang="en" sz="1200">
                <a:solidFill>
                  <a:schemeClr val="dk1"/>
                </a:solidFill>
                <a:latin typeface="Overpass Light"/>
                <a:ea typeface="Overpass Light"/>
                <a:cs typeface="Overpass Light"/>
                <a:sym typeface="Overpass Light"/>
              </a:rPr>
              <a:t>These are the kube-proxy settings that can be tweaked at install-time:</a:t>
            </a:r>
            <a:endParaRPr sz="1200">
              <a:solidFill>
                <a:schemeClr val="dk1"/>
              </a:solidFill>
              <a:latin typeface="Overpass Light"/>
              <a:ea typeface="Overpass Light"/>
              <a:cs typeface="Overpass Light"/>
              <a:sym typeface="Overpass Light"/>
            </a:endParaRPr>
          </a:p>
          <a:p>
            <a:pPr indent="-304800" lvl="0" marL="457200" rtl="0" algn="l">
              <a:lnSpc>
                <a:spcPct val="12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iptablesSyncPeriod</a:t>
            </a:r>
            <a:endParaRPr sz="1200">
              <a:solidFill>
                <a:schemeClr val="dk1"/>
              </a:solidFill>
              <a:latin typeface="Overpass Light"/>
              <a:ea typeface="Overpass Light"/>
              <a:cs typeface="Overpass Light"/>
              <a:sym typeface="Overpass Light"/>
            </a:endParaRPr>
          </a:p>
          <a:p>
            <a:pPr indent="-304800" lvl="0" marL="457200" rtl="0" algn="l">
              <a:lnSpc>
                <a:spcPct val="12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bindAddress</a:t>
            </a:r>
            <a:endParaRPr sz="1200">
              <a:solidFill>
                <a:schemeClr val="dk1"/>
              </a:solidFill>
              <a:latin typeface="Overpass Light"/>
              <a:ea typeface="Overpass Light"/>
              <a:cs typeface="Overpass Light"/>
              <a:sym typeface="Overpass Light"/>
            </a:endParaRPr>
          </a:p>
          <a:p>
            <a:pPr indent="-304800" lvl="0" marL="457200" rtl="0" algn="l">
              <a:lnSpc>
                <a:spcPct val="12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proxyArguments (a list of kube-proxy command-line flags)</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lang="en" sz="1200" u="sng">
                <a:solidFill>
                  <a:schemeClr val="accent5"/>
                </a:solidFill>
                <a:latin typeface="Overpass Light"/>
                <a:ea typeface="Overpass Light"/>
                <a:cs typeface="Overpass Light"/>
                <a:sym typeface="Overpass Light"/>
                <a:hlinkClick r:id="rId3">
                  <a:extLst>
                    <a:ext uri="{A12FA001-AC4F-418D-AE19-62706E023703}">
                      <ahyp:hlinkClr val="tx"/>
                    </a:ext>
                  </a:extLst>
                </a:hlinkClick>
              </a:rPr>
              <a:t>How to Modify Advanced Network Configuration Parameters</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solidFill>
                <a:schemeClr val="dk1"/>
              </a:solidFill>
              <a:latin typeface="Overpass Light"/>
              <a:ea typeface="Overpass Light"/>
              <a:cs typeface="Overpass Light"/>
              <a:sym typeface="Overpass Light"/>
            </a:endParaRPr>
          </a:p>
        </p:txBody>
      </p:sp>
      <p:sp>
        <p:nvSpPr>
          <p:cNvPr id="2256" name="Google Shape;2256;p178"/>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Marc Curry</a:t>
            </a:r>
            <a:endParaRPr sz="900">
              <a:solidFill>
                <a:srgbClr val="999999"/>
              </a:solidFill>
              <a:latin typeface="Overpass Light"/>
              <a:ea typeface="Overpass Light"/>
              <a:cs typeface="Overpass Light"/>
              <a:sym typeface="Overpass Light"/>
            </a:endParaRPr>
          </a:p>
        </p:txBody>
      </p:sp>
      <p:sp>
        <p:nvSpPr>
          <p:cNvPr id="2257" name="Google Shape;2257;p178"/>
          <p:cNvSpPr/>
          <p:nvPr/>
        </p:nvSpPr>
        <p:spPr>
          <a:xfrm>
            <a:off x="4809750" y="1222950"/>
            <a:ext cx="3405600" cy="1473600"/>
          </a:xfrm>
          <a:prstGeom prst="rect">
            <a:avLst/>
          </a:prstGeom>
          <a:solidFill>
            <a:srgbClr val="073763"/>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spec:</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kubeProxyConfig:</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   iptablesSyncPeriod: 30s</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   bindAddress: 0.0.0.0</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   proxyArguments:</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     iptables-min-sync-period: ["30s"]</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000">
              <a:solidFill>
                <a:srgbClr val="FFFFFF"/>
              </a:solidFill>
              <a:latin typeface="Consolas"/>
              <a:ea typeface="Consolas"/>
              <a:cs typeface="Consolas"/>
              <a:sym typeface="Consolas"/>
            </a:endParaRPr>
          </a:p>
        </p:txBody>
      </p:sp>
      <p:sp>
        <p:nvSpPr>
          <p:cNvPr id="2258" name="Google Shape;2258;p178"/>
          <p:cNvSpPr txBox="1"/>
          <p:nvPr/>
        </p:nvSpPr>
        <p:spPr>
          <a:xfrm>
            <a:off x="4762500" y="2949400"/>
            <a:ext cx="3794100" cy="15060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None/>
            </a:pPr>
            <a:r>
              <a:rPr b="1" lang="en" sz="1100">
                <a:solidFill>
                  <a:schemeClr val="dk1"/>
                </a:solidFill>
                <a:latin typeface="Overpass"/>
                <a:ea typeface="Overpass"/>
                <a:cs typeface="Overpass"/>
                <a:sym typeface="Overpass"/>
              </a:rPr>
              <a:t>NOTE: </a:t>
            </a:r>
            <a:r>
              <a:rPr i="1" lang="en" sz="1100" u="sng">
                <a:solidFill>
                  <a:schemeClr val="dk1"/>
                </a:solidFill>
                <a:latin typeface="Overpass Light"/>
                <a:ea typeface="Overpass Light"/>
                <a:cs typeface="Overpass Light"/>
                <a:sym typeface="Overpass Light"/>
              </a:rPr>
              <a:t>Most network settings cannot be changed safely and affect the entire cluster.</a:t>
            </a:r>
            <a:r>
              <a:rPr i="1" lang="en" sz="1100">
                <a:solidFill>
                  <a:schemeClr val="dk1"/>
                </a:solidFill>
                <a:latin typeface="Overpass Light"/>
                <a:ea typeface="Overpass Light"/>
                <a:cs typeface="Overpass Light"/>
                <a:sym typeface="Overpass Light"/>
              </a:rPr>
              <a:t> </a:t>
            </a:r>
            <a:r>
              <a:rPr lang="en" sz="1100">
                <a:solidFill>
                  <a:schemeClr val="dk1"/>
                </a:solidFill>
                <a:latin typeface="Overpass Light"/>
                <a:ea typeface="Overpass Light"/>
                <a:cs typeface="Overpass Light"/>
                <a:sym typeface="Overpass Light"/>
              </a:rPr>
              <a:t> The operator will prevent unsafe changes.   If you need to force a change to a </a:t>
            </a:r>
            <a:r>
              <a:rPr i="1" lang="en" sz="1100">
                <a:solidFill>
                  <a:schemeClr val="dk1"/>
                </a:solidFill>
                <a:latin typeface="Overpass Light"/>
                <a:ea typeface="Overpass Light"/>
                <a:cs typeface="Overpass Light"/>
                <a:sym typeface="Overpass Light"/>
              </a:rPr>
              <a:t>non-production</a:t>
            </a:r>
            <a:r>
              <a:rPr lang="en" sz="1100">
                <a:solidFill>
                  <a:schemeClr val="dk1"/>
                </a:solidFill>
                <a:latin typeface="Overpass Light"/>
                <a:ea typeface="Overpass Light"/>
                <a:cs typeface="Overpass Light"/>
                <a:sym typeface="Overpass Light"/>
              </a:rPr>
              <a:t> cluster, see the operator README for the command, but a cluster re-install is likely to be the better choice.</a:t>
            </a:r>
            <a:endParaRPr sz="1100">
              <a:latin typeface="Overpass Light"/>
              <a:ea typeface="Overpass Light"/>
              <a:cs typeface="Overpass Light"/>
              <a:sym typeface="Overpass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2" name="Shape 2262"/>
        <p:cNvGrpSpPr/>
        <p:nvPr/>
      </p:nvGrpSpPr>
      <p:grpSpPr>
        <a:xfrm>
          <a:off x="0" y="0"/>
          <a:ext cx="0" cy="0"/>
          <a:chOff x="0" y="0"/>
          <a:chExt cx="0" cy="0"/>
        </a:xfrm>
      </p:grpSpPr>
      <p:sp>
        <p:nvSpPr>
          <p:cNvPr id="2263" name="Google Shape;2263;p17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Architecture</a:t>
            </a:r>
            <a:endParaRPr/>
          </a:p>
        </p:txBody>
      </p:sp>
      <p:sp>
        <p:nvSpPr>
          <p:cNvPr id="2264" name="Google Shape;2264;p17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265" name="Google Shape;2265;p179"/>
          <p:cNvSpPr/>
          <p:nvPr/>
        </p:nvSpPr>
        <p:spPr>
          <a:xfrm>
            <a:off x="4163925" y="2485274"/>
            <a:ext cx="937200" cy="9372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179"/>
          <p:cNvSpPr/>
          <p:nvPr/>
        </p:nvSpPr>
        <p:spPr>
          <a:xfrm>
            <a:off x="1867675" y="1825875"/>
            <a:ext cx="1338600" cy="1672800"/>
          </a:xfrm>
          <a:prstGeom prst="rect">
            <a:avLst/>
          </a:prstGeom>
          <a:solidFill>
            <a:srgbClr val="CCCCCC"/>
          </a:solid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dk1"/>
                </a:solidFill>
                <a:latin typeface="Proxima Nova"/>
                <a:ea typeface="Proxima Nova"/>
                <a:cs typeface="Proxima Nova"/>
                <a:sym typeface="Proxima Nova"/>
              </a:rPr>
              <a:t>NODE</a:t>
            </a:r>
            <a:br>
              <a:rPr b="1" lang="en" sz="1000">
                <a:solidFill>
                  <a:schemeClr val="dk1"/>
                </a:solidFill>
                <a:latin typeface="Proxima Nova"/>
                <a:ea typeface="Proxima Nova"/>
                <a:cs typeface="Proxima Nova"/>
                <a:sym typeface="Proxima Nova"/>
              </a:rPr>
            </a:br>
            <a:r>
              <a:rPr lang="en" sz="900">
                <a:solidFill>
                  <a:schemeClr val="dk1"/>
                </a:solidFill>
                <a:latin typeface="Proxima Nova"/>
                <a:ea typeface="Proxima Nova"/>
                <a:cs typeface="Proxima Nova"/>
                <a:sym typeface="Proxima Nova"/>
              </a:rPr>
              <a:t>172.16.1.10</a:t>
            </a:r>
            <a:endParaRPr sz="900">
              <a:solidFill>
                <a:schemeClr val="dk1"/>
              </a:solidFill>
              <a:latin typeface="Proxima Nova"/>
              <a:ea typeface="Proxima Nova"/>
              <a:cs typeface="Proxima Nova"/>
              <a:sym typeface="Proxima Nova"/>
            </a:endParaRPr>
          </a:p>
        </p:txBody>
      </p:sp>
      <p:sp>
        <p:nvSpPr>
          <p:cNvPr id="2267" name="Google Shape;2267;p179"/>
          <p:cNvSpPr/>
          <p:nvPr/>
        </p:nvSpPr>
        <p:spPr>
          <a:xfrm>
            <a:off x="1954225" y="1928001"/>
            <a:ext cx="547200" cy="5046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Proxima Nova"/>
                <a:ea typeface="Proxima Nova"/>
                <a:cs typeface="Proxima Nova"/>
                <a:sym typeface="Proxima Nova"/>
              </a:rPr>
              <a:t>POD</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10.1.2.2</a:t>
            </a:r>
            <a:endParaRPr sz="700">
              <a:solidFill>
                <a:srgbClr val="FFFFFF"/>
              </a:solidFill>
              <a:latin typeface="Proxima Nova"/>
              <a:ea typeface="Proxima Nova"/>
              <a:cs typeface="Proxima Nova"/>
              <a:sym typeface="Proxima Nova"/>
            </a:endParaRPr>
          </a:p>
        </p:txBody>
      </p:sp>
      <p:sp>
        <p:nvSpPr>
          <p:cNvPr id="2268" name="Google Shape;2268;p179"/>
          <p:cNvSpPr/>
          <p:nvPr/>
        </p:nvSpPr>
        <p:spPr>
          <a:xfrm>
            <a:off x="2563825" y="1928001"/>
            <a:ext cx="547200" cy="5046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Proxima Nova"/>
                <a:ea typeface="Proxima Nova"/>
                <a:cs typeface="Proxima Nova"/>
                <a:sym typeface="Proxima Nova"/>
              </a:rPr>
              <a:t>POD</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10.1.2.4</a:t>
            </a:r>
            <a:endParaRPr sz="700">
              <a:solidFill>
                <a:srgbClr val="FFFFFF"/>
              </a:solidFill>
              <a:latin typeface="Proxima Nova"/>
              <a:ea typeface="Proxima Nova"/>
              <a:cs typeface="Proxima Nova"/>
              <a:sym typeface="Proxima Nova"/>
            </a:endParaRPr>
          </a:p>
        </p:txBody>
      </p:sp>
      <p:sp>
        <p:nvSpPr>
          <p:cNvPr id="2269" name="Google Shape;2269;p179"/>
          <p:cNvSpPr/>
          <p:nvPr/>
        </p:nvSpPr>
        <p:spPr>
          <a:xfrm>
            <a:off x="6058775" y="1825875"/>
            <a:ext cx="1338600" cy="1672800"/>
          </a:xfrm>
          <a:prstGeom prst="rect">
            <a:avLst/>
          </a:prstGeom>
          <a:solidFill>
            <a:srgbClr val="CCCCCC"/>
          </a:solid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dk1"/>
                </a:solidFill>
                <a:latin typeface="Proxima Nova"/>
                <a:ea typeface="Proxima Nova"/>
                <a:cs typeface="Proxima Nova"/>
                <a:sym typeface="Proxima Nova"/>
              </a:rPr>
              <a:t>NODE</a:t>
            </a:r>
            <a:br>
              <a:rPr b="1" lang="en" sz="1000">
                <a:solidFill>
                  <a:schemeClr val="dk1"/>
                </a:solidFill>
                <a:latin typeface="Proxima Nova"/>
                <a:ea typeface="Proxima Nova"/>
                <a:cs typeface="Proxima Nova"/>
                <a:sym typeface="Proxima Nova"/>
              </a:rPr>
            </a:br>
            <a:r>
              <a:rPr lang="en" sz="900">
                <a:solidFill>
                  <a:schemeClr val="dk1"/>
                </a:solidFill>
                <a:latin typeface="Proxima Nova"/>
                <a:ea typeface="Proxima Nova"/>
                <a:cs typeface="Proxima Nova"/>
                <a:sym typeface="Proxima Nova"/>
              </a:rPr>
              <a:t>172.16.1.20</a:t>
            </a:r>
            <a:endParaRPr b="1" sz="1000">
              <a:latin typeface="Proxima Nova"/>
              <a:ea typeface="Proxima Nova"/>
              <a:cs typeface="Proxima Nova"/>
              <a:sym typeface="Proxima Nova"/>
            </a:endParaRPr>
          </a:p>
        </p:txBody>
      </p:sp>
      <p:sp>
        <p:nvSpPr>
          <p:cNvPr id="2270" name="Google Shape;2270;p179"/>
          <p:cNvSpPr/>
          <p:nvPr/>
        </p:nvSpPr>
        <p:spPr>
          <a:xfrm>
            <a:off x="6145325" y="1928001"/>
            <a:ext cx="547200" cy="5046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Proxima Nova"/>
                <a:ea typeface="Proxima Nova"/>
                <a:cs typeface="Proxima Nova"/>
                <a:sym typeface="Proxima Nova"/>
              </a:rPr>
              <a:t>POD</a:t>
            </a:r>
            <a:br>
              <a:rPr b="1"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10.1.4.2</a:t>
            </a:r>
            <a:endParaRPr sz="700">
              <a:solidFill>
                <a:srgbClr val="FFFFFF"/>
              </a:solidFill>
              <a:latin typeface="Proxima Nova"/>
              <a:ea typeface="Proxima Nova"/>
              <a:cs typeface="Proxima Nova"/>
              <a:sym typeface="Proxima Nova"/>
            </a:endParaRPr>
          </a:p>
        </p:txBody>
      </p:sp>
      <p:sp>
        <p:nvSpPr>
          <p:cNvPr id="2271" name="Google Shape;2271;p179"/>
          <p:cNvSpPr/>
          <p:nvPr/>
        </p:nvSpPr>
        <p:spPr>
          <a:xfrm>
            <a:off x="6754925" y="1928001"/>
            <a:ext cx="547200" cy="5046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Proxima Nova"/>
                <a:ea typeface="Proxima Nova"/>
                <a:cs typeface="Proxima Nova"/>
                <a:sym typeface="Proxima Nova"/>
              </a:rPr>
              <a:t>POD</a:t>
            </a:r>
            <a:br>
              <a:rPr b="1"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10.1.4.4</a:t>
            </a:r>
            <a:endParaRPr sz="700">
              <a:solidFill>
                <a:srgbClr val="FFFFFF"/>
              </a:solidFill>
              <a:latin typeface="Proxima Nova"/>
              <a:ea typeface="Proxima Nova"/>
              <a:cs typeface="Proxima Nova"/>
              <a:sym typeface="Proxima Nova"/>
            </a:endParaRPr>
          </a:p>
        </p:txBody>
      </p:sp>
      <p:cxnSp>
        <p:nvCxnSpPr>
          <p:cNvPr id="2272" name="Google Shape;2272;p179"/>
          <p:cNvCxnSpPr>
            <a:stCxn id="2273" idx="3"/>
            <a:endCxn id="2269" idx="2"/>
          </p:cNvCxnSpPr>
          <p:nvPr/>
        </p:nvCxnSpPr>
        <p:spPr>
          <a:xfrm>
            <a:off x="4906572" y="3105102"/>
            <a:ext cx="1821600" cy="393600"/>
          </a:xfrm>
          <a:prstGeom prst="bentConnector4">
            <a:avLst>
              <a:gd fmla="val 31626" name="adj1"/>
              <a:gd fmla="val 160492" name="adj2"/>
            </a:avLst>
          </a:prstGeom>
          <a:noFill/>
          <a:ln cap="flat" cmpd="sng" w="9525">
            <a:solidFill>
              <a:schemeClr val="dk2"/>
            </a:solidFill>
            <a:prstDash val="solid"/>
            <a:round/>
            <a:headEnd len="med" w="med" type="none"/>
            <a:tailEnd len="med" w="med" type="none"/>
          </a:ln>
        </p:spPr>
      </p:cxnSp>
      <p:cxnSp>
        <p:nvCxnSpPr>
          <p:cNvPr id="2274" name="Google Shape;2274;p179"/>
          <p:cNvCxnSpPr>
            <a:stCxn id="2273" idx="1"/>
            <a:endCxn id="2266" idx="2"/>
          </p:cNvCxnSpPr>
          <p:nvPr/>
        </p:nvCxnSpPr>
        <p:spPr>
          <a:xfrm flipH="1">
            <a:off x="2536897" y="3105102"/>
            <a:ext cx="1821600" cy="393600"/>
          </a:xfrm>
          <a:prstGeom prst="bentConnector4">
            <a:avLst>
              <a:gd fmla="val 31627" name="adj1"/>
              <a:gd fmla="val 160492" name="adj2"/>
            </a:avLst>
          </a:prstGeom>
          <a:noFill/>
          <a:ln cap="flat" cmpd="sng" w="9525">
            <a:solidFill>
              <a:schemeClr val="dk2"/>
            </a:solidFill>
            <a:prstDash val="solid"/>
            <a:round/>
            <a:headEnd len="med" w="med" type="none"/>
            <a:tailEnd len="med" w="med" type="none"/>
          </a:ln>
        </p:spPr>
      </p:cxnSp>
      <p:sp>
        <p:nvSpPr>
          <p:cNvPr id="2275" name="Google Shape;2275;p179"/>
          <p:cNvSpPr txBox="1"/>
          <p:nvPr/>
        </p:nvSpPr>
        <p:spPr>
          <a:xfrm>
            <a:off x="4115037" y="3553743"/>
            <a:ext cx="1035000" cy="25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IP Network</a:t>
            </a:r>
            <a:endParaRPr sz="1000">
              <a:latin typeface="Proxima Nova"/>
              <a:ea typeface="Proxima Nova"/>
              <a:cs typeface="Proxima Nova"/>
              <a:sym typeface="Proxima Nova"/>
            </a:endParaRPr>
          </a:p>
        </p:txBody>
      </p:sp>
      <p:sp>
        <p:nvSpPr>
          <p:cNvPr id="2276" name="Google Shape;2276;p179"/>
          <p:cNvSpPr txBox="1"/>
          <p:nvPr/>
        </p:nvSpPr>
        <p:spPr>
          <a:xfrm>
            <a:off x="4052174" y="1978275"/>
            <a:ext cx="1160700" cy="25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VxLAN Overlay Network</a:t>
            </a:r>
            <a:endParaRPr sz="1000">
              <a:latin typeface="Proxima Nova"/>
              <a:ea typeface="Proxima Nova"/>
              <a:cs typeface="Proxima Nova"/>
              <a:sym typeface="Proxima Nova"/>
            </a:endParaRPr>
          </a:p>
        </p:txBody>
      </p:sp>
      <p:pic>
        <p:nvPicPr>
          <p:cNvPr id="2273" name="Google Shape;2273;p179"/>
          <p:cNvPicPr preferRelativeResize="0"/>
          <p:nvPr/>
        </p:nvPicPr>
        <p:blipFill>
          <a:blip r:embed="rId3">
            <a:alphaModFix/>
          </a:blip>
          <a:stretch>
            <a:fillRect/>
          </a:stretch>
        </p:blipFill>
        <p:spPr>
          <a:xfrm>
            <a:off x="4358497" y="2995828"/>
            <a:ext cx="548075" cy="218547"/>
          </a:xfrm>
          <a:prstGeom prst="rect">
            <a:avLst/>
          </a:prstGeom>
          <a:noFill/>
          <a:ln>
            <a:noFill/>
          </a:ln>
        </p:spPr>
      </p:pic>
      <p:pic>
        <p:nvPicPr>
          <p:cNvPr id="2277" name="Google Shape;2277;p179"/>
          <p:cNvPicPr preferRelativeResize="0"/>
          <p:nvPr/>
        </p:nvPicPr>
        <p:blipFill>
          <a:blip r:embed="rId4">
            <a:alphaModFix/>
          </a:blip>
          <a:stretch>
            <a:fillRect/>
          </a:stretch>
        </p:blipFill>
        <p:spPr>
          <a:xfrm>
            <a:off x="4314497" y="2692950"/>
            <a:ext cx="636045" cy="302879"/>
          </a:xfrm>
          <a:prstGeom prst="rect">
            <a:avLst/>
          </a:prstGeom>
          <a:noFill/>
          <a:ln>
            <a:noFill/>
          </a:ln>
        </p:spPr>
      </p:pic>
      <p:cxnSp>
        <p:nvCxnSpPr>
          <p:cNvPr id="2278" name="Google Shape;2278;p179"/>
          <p:cNvCxnSpPr>
            <a:stCxn id="2267" idx="2"/>
            <a:endCxn id="2277" idx="1"/>
          </p:cNvCxnSpPr>
          <p:nvPr/>
        </p:nvCxnSpPr>
        <p:spPr>
          <a:xfrm flipH="1" rot="-5400000">
            <a:off x="3065275" y="1595151"/>
            <a:ext cx="411900" cy="2086800"/>
          </a:xfrm>
          <a:prstGeom prst="bentConnector2">
            <a:avLst/>
          </a:prstGeom>
          <a:noFill/>
          <a:ln cap="flat" cmpd="sng" w="9525">
            <a:solidFill>
              <a:schemeClr val="dk2"/>
            </a:solidFill>
            <a:prstDash val="dot"/>
            <a:round/>
            <a:headEnd len="med" w="med" type="none"/>
            <a:tailEnd len="med" w="med" type="none"/>
          </a:ln>
        </p:spPr>
      </p:cxnSp>
      <p:cxnSp>
        <p:nvCxnSpPr>
          <p:cNvPr id="2279" name="Google Shape;2279;p179"/>
          <p:cNvCxnSpPr>
            <a:stCxn id="2268" idx="2"/>
            <a:endCxn id="2277" idx="1"/>
          </p:cNvCxnSpPr>
          <p:nvPr/>
        </p:nvCxnSpPr>
        <p:spPr>
          <a:xfrm flipH="1" rot="-5400000">
            <a:off x="3370075" y="1899951"/>
            <a:ext cx="411900" cy="1477200"/>
          </a:xfrm>
          <a:prstGeom prst="bentConnector2">
            <a:avLst/>
          </a:prstGeom>
          <a:noFill/>
          <a:ln cap="flat" cmpd="sng" w="9525">
            <a:solidFill>
              <a:schemeClr val="dk2"/>
            </a:solidFill>
            <a:prstDash val="dot"/>
            <a:round/>
            <a:headEnd len="med" w="med" type="none"/>
            <a:tailEnd len="med" w="med" type="none"/>
          </a:ln>
        </p:spPr>
      </p:cxnSp>
      <p:cxnSp>
        <p:nvCxnSpPr>
          <p:cNvPr id="2280" name="Google Shape;2280;p179"/>
          <p:cNvCxnSpPr>
            <a:stCxn id="2270" idx="2"/>
            <a:endCxn id="2277" idx="3"/>
          </p:cNvCxnSpPr>
          <p:nvPr/>
        </p:nvCxnSpPr>
        <p:spPr>
          <a:xfrm rot="5400000">
            <a:off x="5478725" y="1904301"/>
            <a:ext cx="411900" cy="1468500"/>
          </a:xfrm>
          <a:prstGeom prst="bentConnector2">
            <a:avLst/>
          </a:prstGeom>
          <a:noFill/>
          <a:ln cap="flat" cmpd="sng" w="9525">
            <a:solidFill>
              <a:schemeClr val="dk2"/>
            </a:solidFill>
            <a:prstDash val="dot"/>
            <a:round/>
            <a:headEnd len="med" w="med" type="none"/>
            <a:tailEnd len="med" w="med" type="none"/>
          </a:ln>
        </p:spPr>
      </p:cxnSp>
      <p:cxnSp>
        <p:nvCxnSpPr>
          <p:cNvPr id="2281" name="Google Shape;2281;p179"/>
          <p:cNvCxnSpPr>
            <a:stCxn id="2271" idx="2"/>
            <a:endCxn id="2277" idx="3"/>
          </p:cNvCxnSpPr>
          <p:nvPr/>
        </p:nvCxnSpPr>
        <p:spPr>
          <a:xfrm rot="5400000">
            <a:off x="5783525" y="1599501"/>
            <a:ext cx="411900" cy="2078100"/>
          </a:xfrm>
          <a:prstGeom prst="bentConnector2">
            <a:avLst/>
          </a:prstGeom>
          <a:noFill/>
          <a:ln cap="flat" cmpd="sng" w="9525">
            <a:solidFill>
              <a:schemeClr val="dk2"/>
            </a:solidFill>
            <a:prstDash val="dot"/>
            <a:round/>
            <a:headEnd len="med" w="med" type="none"/>
            <a:tailEnd len="med" w="med" type="none"/>
          </a:ln>
        </p:spPr>
      </p:cxnSp>
      <p:sp>
        <p:nvSpPr>
          <p:cNvPr id="2282" name="Google Shape;2282;p179"/>
          <p:cNvSpPr txBox="1"/>
          <p:nvPr>
            <p:ph type="title"/>
          </p:nvPr>
        </p:nvSpPr>
        <p:spPr>
          <a:xfrm>
            <a:off x="826650" y="0"/>
            <a:ext cx="7490700" cy="106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OpenShift SDN high-level architecture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6" name="Shape 2286"/>
        <p:cNvGrpSpPr/>
        <p:nvPr/>
      </p:nvGrpSpPr>
      <p:grpSpPr>
        <a:xfrm>
          <a:off x="0" y="0"/>
          <a:ext cx="0" cy="0"/>
          <a:chOff x="0" y="0"/>
          <a:chExt cx="0" cy="0"/>
        </a:xfrm>
      </p:grpSpPr>
      <p:sp>
        <p:nvSpPr>
          <p:cNvPr id="2287" name="Google Shape;2287;p18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Architecture</a:t>
            </a:r>
            <a:endParaRPr/>
          </a:p>
        </p:txBody>
      </p:sp>
      <p:sp>
        <p:nvSpPr>
          <p:cNvPr id="2288" name="Google Shape;2288;p18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289" name="Google Shape;2289;p180"/>
          <p:cNvSpPr txBox="1"/>
          <p:nvPr>
            <p:ph type="title"/>
          </p:nvPr>
        </p:nvSpPr>
        <p:spPr>
          <a:xfrm>
            <a:off x="826650" y="0"/>
            <a:ext cx="7490700" cy="106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OpenShift SDN packet flows</a:t>
            </a:r>
            <a:endParaRPr/>
          </a:p>
          <a:p>
            <a:pPr indent="0" lvl="0" marL="0" rtl="0" algn="ctr">
              <a:spcBef>
                <a:spcPts val="0"/>
              </a:spcBef>
              <a:spcAft>
                <a:spcPts val="0"/>
              </a:spcAft>
              <a:buNone/>
            </a:pPr>
            <a:r>
              <a:rPr lang="en"/>
              <a:t>container-container on same host</a:t>
            </a:r>
            <a:endParaRPr/>
          </a:p>
        </p:txBody>
      </p:sp>
      <p:sp>
        <p:nvSpPr>
          <p:cNvPr id="2290" name="Google Shape;2290;p180"/>
          <p:cNvSpPr/>
          <p:nvPr/>
        </p:nvSpPr>
        <p:spPr>
          <a:xfrm>
            <a:off x="2078625" y="1642350"/>
            <a:ext cx="5152200" cy="1858800"/>
          </a:xfrm>
          <a:prstGeom prst="rect">
            <a:avLst/>
          </a:prstGeom>
          <a:solidFill>
            <a:srgbClr val="CCCCCC"/>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latin typeface="Courier New"/>
                <a:ea typeface="Courier New"/>
                <a:cs typeface="Courier New"/>
                <a:sym typeface="Courier New"/>
              </a:rPr>
              <a:t>  </a:t>
            </a:r>
            <a:r>
              <a:rPr b="1" lang="en" sz="1200">
                <a:solidFill>
                  <a:schemeClr val="dk1"/>
                </a:solidFill>
                <a:latin typeface="Proxima Nova"/>
                <a:ea typeface="Proxima Nova"/>
                <a:cs typeface="Proxima Nova"/>
                <a:sym typeface="Proxima Nova"/>
              </a:rPr>
              <a:t>NODE</a:t>
            </a:r>
            <a:endParaRPr sz="1200">
              <a:solidFill>
                <a:schemeClr val="dk1"/>
              </a:solidFill>
              <a:latin typeface="Proxima Nova"/>
              <a:ea typeface="Proxima Nova"/>
              <a:cs typeface="Proxima Nova"/>
              <a:sym typeface="Proxima Nova"/>
            </a:endParaRPr>
          </a:p>
        </p:txBody>
      </p:sp>
      <p:sp>
        <p:nvSpPr>
          <p:cNvPr id="2291" name="Google Shape;2291;p180"/>
          <p:cNvSpPr/>
          <p:nvPr/>
        </p:nvSpPr>
        <p:spPr>
          <a:xfrm>
            <a:off x="2355836" y="2022300"/>
            <a:ext cx="547200" cy="504600"/>
          </a:xfrm>
          <a:prstGeom prst="rect">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 1</a:t>
            </a:r>
            <a:endParaRPr sz="800">
              <a:solidFill>
                <a:srgbClr val="FFFFFF"/>
              </a:solidFill>
              <a:latin typeface="Proxima Nova"/>
              <a:ea typeface="Proxima Nova"/>
              <a:cs typeface="Proxima Nova"/>
              <a:sym typeface="Proxima Nova"/>
            </a:endParaRPr>
          </a:p>
        </p:txBody>
      </p:sp>
      <p:sp>
        <p:nvSpPr>
          <p:cNvPr id="2292" name="Google Shape;2292;p180"/>
          <p:cNvSpPr/>
          <p:nvPr/>
        </p:nvSpPr>
        <p:spPr>
          <a:xfrm>
            <a:off x="3271391" y="2101950"/>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veth0</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10.1.15.2/24</a:t>
            </a:r>
            <a:endParaRPr sz="700">
              <a:solidFill>
                <a:srgbClr val="FFFFFF"/>
              </a:solidFill>
              <a:latin typeface="Proxima Nova"/>
              <a:ea typeface="Proxima Nova"/>
              <a:cs typeface="Proxima Nova"/>
              <a:sym typeface="Proxima Nova"/>
            </a:endParaRPr>
          </a:p>
        </p:txBody>
      </p:sp>
      <p:sp>
        <p:nvSpPr>
          <p:cNvPr id="2293" name="Google Shape;2293;p180"/>
          <p:cNvSpPr/>
          <p:nvPr/>
        </p:nvSpPr>
        <p:spPr>
          <a:xfrm>
            <a:off x="4363170" y="2526912"/>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br0</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10.1.15.1/24</a:t>
            </a:r>
            <a:endParaRPr sz="700">
              <a:solidFill>
                <a:srgbClr val="FFFFFF"/>
              </a:solidFill>
              <a:latin typeface="Proxima Nova"/>
              <a:ea typeface="Proxima Nova"/>
              <a:cs typeface="Proxima Nova"/>
              <a:sym typeface="Proxima Nova"/>
            </a:endParaRPr>
          </a:p>
        </p:txBody>
      </p:sp>
      <p:sp>
        <p:nvSpPr>
          <p:cNvPr id="2294" name="Google Shape;2294;p180"/>
          <p:cNvSpPr txBox="1"/>
          <p:nvPr/>
        </p:nvSpPr>
        <p:spPr>
          <a:xfrm>
            <a:off x="6402662" y="2750157"/>
            <a:ext cx="878700" cy="256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latin typeface="Proxima Nova"/>
                <a:ea typeface="Proxima Nova"/>
                <a:cs typeface="Proxima Nova"/>
                <a:sym typeface="Proxima Nova"/>
              </a:rPr>
              <a:t>192.168.0.100</a:t>
            </a:r>
            <a:endParaRPr sz="800">
              <a:latin typeface="Proxima Nova"/>
              <a:ea typeface="Proxima Nova"/>
              <a:cs typeface="Proxima Nova"/>
              <a:sym typeface="Proxima Nova"/>
            </a:endParaRPr>
          </a:p>
        </p:txBody>
      </p:sp>
      <p:sp>
        <p:nvSpPr>
          <p:cNvPr id="2295" name="Google Shape;2295;p180"/>
          <p:cNvSpPr/>
          <p:nvPr/>
        </p:nvSpPr>
        <p:spPr>
          <a:xfrm rot="-5400000">
            <a:off x="6891900" y="2463900"/>
            <a:ext cx="206400" cy="471300"/>
          </a:xfrm>
          <a:prstGeom prst="round2SameRect">
            <a:avLst>
              <a:gd fmla="val 16667" name="adj1"/>
              <a:gd fmla="val 0" name="adj2"/>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180"/>
          <p:cNvSpPr txBox="1"/>
          <p:nvPr/>
        </p:nvSpPr>
        <p:spPr>
          <a:xfrm>
            <a:off x="6813706" y="2545548"/>
            <a:ext cx="471300" cy="20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Proxima Nova"/>
                <a:ea typeface="Proxima Nova"/>
                <a:cs typeface="Proxima Nova"/>
                <a:sym typeface="Proxima Nova"/>
              </a:rPr>
              <a:t>eth0</a:t>
            </a:r>
            <a:endParaRPr sz="800">
              <a:solidFill>
                <a:srgbClr val="FFFFFF"/>
              </a:solidFill>
              <a:latin typeface="Proxima Nova"/>
              <a:ea typeface="Proxima Nova"/>
              <a:cs typeface="Proxima Nova"/>
              <a:sym typeface="Proxima Nova"/>
            </a:endParaRPr>
          </a:p>
        </p:txBody>
      </p:sp>
      <p:cxnSp>
        <p:nvCxnSpPr>
          <p:cNvPr id="2297" name="Google Shape;2297;p180"/>
          <p:cNvCxnSpPr>
            <a:stCxn id="2291" idx="3"/>
            <a:endCxn id="2292" idx="1"/>
          </p:cNvCxnSpPr>
          <p:nvPr/>
        </p:nvCxnSpPr>
        <p:spPr>
          <a:xfrm>
            <a:off x="2903036" y="2274600"/>
            <a:ext cx="368400" cy="0"/>
          </a:xfrm>
          <a:prstGeom prst="straightConnector1">
            <a:avLst/>
          </a:prstGeom>
          <a:noFill/>
          <a:ln cap="flat" cmpd="sng" w="19050">
            <a:solidFill>
              <a:srgbClr val="3F9C35"/>
            </a:solidFill>
            <a:prstDash val="solid"/>
            <a:round/>
            <a:headEnd len="med" w="med" type="none"/>
            <a:tailEnd len="med" w="med" type="triangle"/>
          </a:ln>
        </p:spPr>
      </p:cxnSp>
      <p:sp>
        <p:nvSpPr>
          <p:cNvPr id="2298" name="Google Shape;2298;p180"/>
          <p:cNvSpPr/>
          <p:nvPr/>
        </p:nvSpPr>
        <p:spPr>
          <a:xfrm>
            <a:off x="2355836" y="2830725"/>
            <a:ext cx="547200" cy="504600"/>
          </a:xfrm>
          <a:prstGeom prst="rect">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 2</a:t>
            </a:r>
            <a:endParaRPr sz="800">
              <a:solidFill>
                <a:srgbClr val="FFFFFF"/>
              </a:solidFill>
              <a:latin typeface="Proxima Nova"/>
              <a:ea typeface="Proxima Nova"/>
              <a:cs typeface="Proxima Nova"/>
              <a:sym typeface="Proxima Nova"/>
            </a:endParaRPr>
          </a:p>
        </p:txBody>
      </p:sp>
      <p:sp>
        <p:nvSpPr>
          <p:cNvPr id="2299" name="Google Shape;2299;p180"/>
          <p:cNvSpPr/>
          <p:nvPr/>
        </p:nvSpPr>
        <p:spPr>
          <a:xfrm>
            <a:off x="3271391" y="2910375"/>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veth1</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10.1.15.3/24</a:t>
            </a:r>
            <a:endParaRPr sz="700">
              <a:solidFill>
                <a:srgbClr val="FFFFFF"/>
              </a:solidFill>
              <a:latin typeface="Proxima Nova"/>
              <a:ea typeface="Proxima Nova"/>
              <a:cs typeface="Proxima Nova"/>
              <a:sym typeface="Proxima Nova"/>
            </a:endParaRPr>
          </a:p>
        </p:txBody>
      </p:sp>
      <p:cxnSp>
        <p:nvCxnSpPr>
          <p:cNvPr id="2300" name="Google Shape;2300;p180"/>
          <p:cNvCxnSpPr>
            <a:stCxn id="2292" idx="3"/>
            <a:endCxn id="2293" idx="0"/>
          </p:cNvCxnSpPr>
          <p:nvPr/>
        </p:nvCxnSpPr>
        <p:spPr>
          <a:xfrm>
            <a:off x="4053791" y="2274600"/>
            <a:ext cx="700500" cy="252300"/>
          </a:xfrm>
          <a:prstGeom prst="bentConnector2">
            <a:avLst/>
          </a:prstGeom>
          <a:noFill/>
          <a:ln cap="flat" cmpd="sng" w="19050">
            <a:solidFill>
              <a:srgbClr val="3F9C35"/>
            </a:solidFill>
            <a:prstDash val="solid"/>
            <a:round/>
            <a:headEnd len="med" w="med" type="none"/>
            <a:tailEnd len="med" w="med" type="triangle"/>
          </a:ln>
        </p:spPr>
      </p:cxnSp>
      <p:cxnSp>
        <p:nvCxnSpPr>
          <p:cNvPr id="2301" name="Google Shape;2301;p180"/>
          <p:cNvCxnSpPr>
            <a:stCxn id="2293" idx="2"/>
            <a:endCxn id="2299" idx="3"/>
          </p:cNvCxnSpPr>
          <p:nvPr/>
        </p:nvCxnSpPr>
        <p:spPr>
          <a:xfrm rot="5400000">
            <a:off x="4298670" y="2627412"/>
            <a:ext cx="210900" cy="700500"/>
          </a:xfrm>
          <a:prstGeom prst="bentConnector2">
            <a:avLst/>
          </a:prstGeom>
          <a:noFill/>
          <a:ln cap="flat" cmpd="sng" w="19050">
            <a:solidFill>
              <a:srgbClr val="3F9C35"/>
            </a:solidFill>
            <a:prstDash val="solid"/>
            <a:round/>
            <a:headEnd len="med" w="med" type="none"/>
            <a:tailEnd len="med" w="med" type="triangle"/>
          </a:ln>
        </p:spPr>
      </p:cxnSp>
      <p:cxnSp>
        <p:nvCxnSpPr>
          <p:cNvPr id="2302" name="Google Shape;2302;p180"/>
          <p:cNvCxnSpPr>
            <a:stCxn id="2299" idx="1"/>
            <a:endCxn id="2298" idx="3"/>
          </p:cNvCxnSpPr>
          <p:nvPr/>
        </p:nvCxnSpPr>
        <p:spPr>
          <a:xfrm rot="10800000">
            <a:off x="2902991" y="3083025"/>
            <a:ext cx="368400" cy="0"/>
          </a:xfrm>
          <a:prstGeom prst="straightConnector1">
            <a:avLst/>
          </a:prstGeom>
          <a:noFill/>
          <a:ln cap="flat" cmpd="sng" w="19050">
            <a:solidFill>
              <a:srgbClr val="3F9C35"/>
            </a:solidFill>
            <a:prstDash val="solid"/>
            <a:round/>
            <a:headEnd len="med" w="med" type="none"/>
            <a:tailEnd len="med" w="med" type="triangle"/>
          </a:ln>
        </p:spPr>
      </p:cxnSp>
      <p:sp>
        <p:nvSpPr>
          <p:cNvPr id="2303" name="Google Shape;2303;p180"/>
          <p:cNvSpPr/>
          <p:nvPr/>
        </p:nvSpPr>
        <p:spPr>
          <a:xfrm>
            <a:off x="5506170" y="2526912"/>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vxlan0</a:t>
            </a:r>
            <a:endParaRPr sz="700">
              <a:solidFill>
                <a:srgbClr val="FFFFFF"/>
              </a:solidFill>
              <a:latin typeface="Proxima Nova"/>
              <a:ea typeface="Proxima Nova"/>
              <a:cs typeface="Proxima Nova"/>
              <a:sym typeface="Proxima Nova"/>
            </a:endParaRPr>
          </a:p>
        </p:txBody>
      </p:sp>
      <p:cxnSp>
        <p:nvCxnSpPr>
          <p:cNvPr id="2304" name="Google Shape;2304;p180"/>
          <p:cNvCxnSpPr>
            <a:stCxn id="2293" idx="3"/>
            <a:endCxn id="2303" idx="1"/>
          </p:cNvCxnSpPr>
          <p:nvPr/>
        </p:nvCxnSpPr>
        <p:spPr>
          <a:xfrm>
            <a:off x="5145570" y="2699562"/>
            <a:ext cx="360600" cy="0"/>
          </a:xfrm>
          <a:prstGeom prst="straightConnector1">
            <a:avLst/>
          </a:prstGeom>
          <a:noFill/>
          <a:ln cap="flat" cmpd="sng" w="9525">
            <a:solidFill>
              <a:schemeClr val="dk2"/>
            </a:solidFill>
            <a:prstDash val="solid"/>
            <a:round/>
            <a:headEnd len="med" w="med" type="none"/>
            <a:tailEnd len="med" w="med" type="none"/>
          </a:ln>
        </p:spPr>
      </p:cxnSp>
      <p:cxnSp>
        <p:nvCxnSpPr>
          <p:cNvPr id="2305" name="Google Shape;2305;p180"/>
          <p:cNvCxnSpPr>
            <a:stCxn id="2303" idx="3"/>
            <a:endCxn id="2295" idx="3"/>
          </p:cNvCxnSpPr>
          <p:nvPr/>
        </p:nvCxnSpPr>
        <p:spPr>
          <a:xfrm>
            <a:off x="6288570" y="2699562"/>
            <a:ext cx="4710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9" name="Shape 2309"/>
        <p:cNvGrpSpPr/>
        <p:nvPr/>
      </p:nvGrpSpPr>
      <p:grpSpPr>
        <a:xfrm>
          <a:off x="0" y="0"/>
          <a:ext cx="0" cy="0"/>
          <a:chOff x="0" y="0"/>
          <a:chExt cx="0" cy="0"/>
        </a:xfrm>
      </p:grpSpPr>
      <p:sp>
        <p:nvSpPr>
          <p:cNvPr id="2310" name="Google Shape;2310;p18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Architecture</a:t>
            </a:r>
            <a:endParaRPr/>
          </a:p>
        </p:txBody>
      </p:sp>
      <p:sp>
        <p:nvSpPr>
          <p:cNvPr id="2311" name="Google Shape;2311;p18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312" name="Google Shape;2312;p181"/>
          <p:cNvSpPr txBox="1"/>
          <p:nvPr>
            <p:ph type="title"/>
          </p:nvPr>
        </p:nvSpPr>
        <p:spPr>
          <a:xfrm>
            <a:off x="826650" y="0"/>
            <a:ext cx="7490700" cy="106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OpenShift SDN packet flows</a:t>
            </a:r>
            <a:endParaRPr/>
          </a:p>
          <a:p>
            <a:pPr indent="0" lvl="0" marL="0" rtl="0" algn="ctr">
              <a:spcBef>
                <a:spcPts val="0"/>
              </a:spcBef>
              <a:spcAft>
                <a:spcPts val="0"/>
              </a:spcAft>
              <a:buNone/>
            </a:pPr>
            <a:r>
              <a:rPr lang="en"/>
              <a:t>container-container across hosts</a:t>
            </a:r>
            <a:endParaRPr/>
          </a:p>
        </p:txBody>
      </p:sp>
      <p:sp>
        <p:nvSpPr>
          <p:cNvPr id="2313" name="Google Shape;2313;p181"/>
          <p:cNvSpPr/>
          <p:nvPr/>
        </p:nvSpPr>
        <p:spPr>
          <a:xfrm>
            <a:off x="1940150" y="2682088"/>
            <a:ext cx="5245500" cy="1104600"/>
          </a:xfrm>
          <a:prstGeom prst="rect">
            <a:avLst/>
          </a:prstGeom>
          <a:solidFill>
            <a:srgbClr val="CCCCCC"/>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latin typeface="Courier New"/>
                <a:ea typeface="Courier New"/>
                <a:cs typeface="Courier New"/>
                <a:sym typeface="Courier New"/>
              </a:rPr>
              <a:t>  </a:t>
            </a:r>
            <a:r>
              <a:rPr b="1" lang="en" sz="1200">
                <a:solidFill>
                  <a:schemeClr val="dk1"/>
                </a:solidFill>
                <a:latin typeface="Proxima Nova"/>
                <a:ea typeface="Proxima Nova"/>
                <a:cs typeface="Proxima Nova"/>
                <a:sym typeface="Proxima Nova"/>
              </a:rPr>
              <a:t>NODE 2</a:t>
            </a:r>
            <a:endParaRPr sz="1200">
              <a:solidFill>
                <a:schemeClr val="dk1"/>
              </a:solidFill>
              <a:latin typeface="Proxima Nova"/>
              <a:ea typeface="Proxima Nova"/>
              <a:cs typeface="Proxima Nova"/>
              <a:sym typeface="Proxima Nova"/>
            </a:endParaRPr>
          </a:p>
        </p:txBody>
      </p:sp>
      <p:sp>
        <p:nvSpPr>
          <p:cNvPr id="2314" name="Google Shape;2314;p181"/>
          <p:cNvSpPr/>
          <p:nvPr/>
        </p:nvSpPr>
        <p:spPr>
          <a:xfrm>
            <a:off x="1940150" y="1356812"/>
            <a:ext cx="5245500" cy="1211100"/>
          </a:xfrm>
          <a:prstGeom prst="rect">
            <a:avLst/>
          </a:prstGeom>
          <a:solidFill>
            <a:srgbClr val="CCCCCC"/>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latin typeface="Courier New"/>
                <a:ea typeface="Courier New"/>
                <a:cs typeface="Courier New"/>
                <a:sym typeface="Courier New"/>
              </a:rPr>
              <a:t>  </a:t>
            </a:r>
            <a:r>
              <a:rPr b="1" lang="en" sz="1200">
                <a:solidFill>
                  <a:schemeClr val="dk1"/>
                </a:solidFill>
                <a:latin typeface="Proxima Nova"/>
                <a:ea typeface="Proxima Nova"/>
                <a:cs typeface="Proxima Nova"/>
                <a:sym typeface="Proxima Nova"/>
              </a:rPr>
              <a:t>NODE 1</a:t>
            </a:r>
            <a:endParaRPr sz="1200">
              <a:solidFill>
                <a:schemeClr val="dk1"/>
              </a:solidFill>
              <a:latin typeface="Proxima Nova"/>
              <a:ea typeface="Proxima Nova"/>
              <a:cs typeface="Proxima Nova"/>
              <a:sym typeface="Proxima Nova"/>
            </a:endParaRPr>
          </a:p>
        </p:txBody>
      </p:sp>
      <p:sp>
        <p:nvSpPr>
          <p:cNvPr id="2315" name="Google Shape;2315;p181"/>
          <p:cNvSpPr/>
          <p:nvPr/>
        </p:nvSpPr>
        <p:spPr>
          <a:xfrm>
            <a:off x="2217361" y="1736763"/>
            <a:ext cx="547200" cy="504600"/>
          </a:xfrm>
          <a:prstGeom prst="rect">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 1</a:t>
            </a:r>
            <a:endParaRPr sz="800">
              <a:solidFill>
                <a:srgbClr val="FFFFFF"/>
              </a:solidFill>
              <a:latin typeface="Proxima Nova"/>
              <a:ea typeface="Proxima Nova"/>
              <a:cs typeface="Proxima Nova"/>
              <a:sym typeface="Proxima Nova"/>
            </a:endParaRPr>
          </a:p>
        </p:txBody>
      </p:sp>
      <p:sp>
        <p:nvSpPr>
          <p:cNvPr id="2316" name="Google Shape;2316;p181"/>
          <p:cNvSpPr/>
          <p:nvPr/>
        </p:nvSpPr>
        <p:spPr>
          <a:xfrm>
            <a:off x="3056716" y="1816413"/>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veth0</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10.1.15.2/24</a:t>
            </a:r>
            <a:endParaRPr sz="700">
              <a:solidFill>
                <a:srgbClr val="FFFFFF"/>
              </a:solidFill>
              <a:latin typeface="Proxima Nova"/>
              <a:ea typeface="Proxima Nova"/>
              <a:cs typeface="Proxima Nova"/>
              <a:sym typeface="Proxima Nova"/>
            </a:endParaRPr>
          </a:p>
        </p:txBody>
      </p:sp>
      <p:sp>
        <p:nvSpPr>
          <p:cNvPr id="2317" name="Google Shape;2317;p181"/>
          <p:cNvSpPr/>
          <p:nvPr/>
        </p:nvSpPr>
        <p:spPr>
          <a:xfrm>
            <a:off x="4131270" y="1816413"/>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br0</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10.1.15.1/24</a:t>
            </a:r>
            <a:endParaRPr sz="700">
              <a:solidFill>
                <a:srgbClr val="FFFFFF"/>
              </a:solidFill>
              <a:latin typeface="Proxima Nova"/>
              <a:ea typeface="Proxima Nova"/>
              <a:cs typeface="Proxima Nova"/>
              <a:sym typeface="Proxima Nova"/>
            </a:endParaRPr>
          </a:p>
        </p:txBody>
      </p:sp>
      <p:sp>
        <p:nvSpPr>
          <p:cNvPr id="2318" name="Google Shape;2318;p181"/>
          <p:cNvSpPr/>
          <p:nvPr/>
        </p:nvSpPr>
        <p:spPr>
          <a:xfrm>
            <a:off x="5205825" y="1816413"/>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vxlan0</a:t>
            </a:r>
            <a:endParaRPr sz="700">
              <a:solidFill>
                <a:srgbClr val="FFFFFF"/>
              </a:solidFill>
              <a:latin typeface="Proxima Nova"/>
              <a:ea typeface="Proxima Nova"/>
              <a:cs typeface="Proxima Nova"/>
              <a:sym typeface="Proxima Nova"/>
            </a:endParaRPr>
          </a:p>
        </p:txBody>
      </p:sp>
      <p:sp>
        <p:nvSpPr>
          <p:cNvPr id="2319" name="Google Shape;2319;p181"/>
          <p:cNvSpPr/>
          <p:nvPr/>
        </p:nvSpPr>
        <p:spPr>
          <a:xfrm>
            <a:off x="2217361" y="3053979"/>
            <a:ext cx="547200" cy="504600"/>
          </a:xfrm>
          <a:prstGeom prst="rect">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 2</a:t>
            </a:r>
            <a:endParaRPr sz="700">
              <a:solidFill>
                <a:srgbClr val="FFFFFF"/>
              </a:solidFill>
              <a:latin typeface="Proxima Nova"/>
              <a:ea typeface="Proxima Nova"/>
              <a:cs typeface="Proxima Nova"/>
              <a:sym typeface="Proxima Nova"/>
            </a:endParaRPr>
          </a:p>
        </p:txBody>
      </p:sp>
      <p:sp>
        <p:nvSpPr>
          <p:cNvPr id="2320" name="Google Shape;2320;p181"/>
          <p:cNvSpPr/>
          <p:nvPr/>
        </p:nvSpPr>
        <p:spPr>
          <a:xfrm>
            <a:off x="3056716" y="3133629"/>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veth0</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10.1.20.2/24</a:t>
            </a:r>
            <a:endParaRPr sz="700">
              <a:solidFill>
                <a:srgbClr val="FFFFFF"/>
              </a:solidFill>
              <a:latin typeface="Proxima Nova"/>
              <a:ea typeface="Proxima Nova"/>
              <a:cs typeface="Proxima Nova"/>
              <a:sym typeface="Proxima Nova"/>
            </a:endParaRPr>
          </a:p>
        </p:txBody>
      </p:sp>
      <p:sp>
        <p:nvSpPr>
          <p:cNvPr id="2321" name="Google Shape;2321;p181"/>
          <p:cNvSpPr/>
          <p:nvPr/>
        </p:nvSpPr>
        <p:spPr>
          <a:xfrm>
            <a:off x="4131270" y="3133629"/>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br0</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10.1.20.1/24</a:t>
            </a:r>
            <a:endParaRPr sz="700">
              <a:solidFill>
                <a:srgbClr val="FFFFFF"/>
              </a:solidFill>
              <a:latin typeface="Proxima Nova"/>
              <a:ea typeface="Proxima Nova"/>
              <a:cs typeface="Proxima Nova"/>
              <a:sym typeface="Proxima Nova"/>
            </a:endParaRPr>
          </a:p>
        </p:txBody>
      </p:sp>
      <p:sp>
        <p:nvSpPr>
          <p:cNvPr id="2322" name="Google Shape;2322;p181"/>
          <p:cNvSpPr/>
          <p:nvPr/>
        </p:nvSpPr>
        <p:spPr>
          <a:xfrm>
            <a:off x="5205825" y="3133629"/>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vxlan0</a:t>
            </a:r>
            <a:endParaRPr sz="700">
              <a:solidFill>
                <a:srgbClr val="FFFFFF"/>
              </a:solidFill>
              <a:latin typeface="Proxima Nova"/>
              <a:ea typeface="Proxima Nova"/>
              <a:cs typeface="Proxima Nova"/>
              <a:sym typeface="Proxima Nova"/>
            </a:endParaRPr>
          </a:p>
        </p:txBody>
      </p:sp>
      <p:sp>
        <p:nvSpPr>
          <p:cNvPr id="2323" name="Google Shape;2323;p181"/>
          <p:cNvSpPr txBox="1"/>
          <p:nvPr/>
        </p:nvSpPr>
        <p:spPr>
          <a:xfrm>
            <a:off x="6340387" y="2058852"/>
            <a:ext cx="878700" cy="256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latin typeface="Proxima Nova"/>
                <a:ea typeface="Proxima Nova"/>
                <a:cs typeface="Proxima Nova"/>
                <a:sym typeface="Proxima Nova"/>
              </a:rPr>
              <a:t>192.168.0.100</a:t>
            </a:r>
            <a:endParaRPr sz="800">
              <a:latin typeface="Proxima Nova"/>
              <a:ea typeface="Proxima Nova"/>
              <a:cs typeface="Proxima Nova"/>
              <a:sym typeface="Proxima Nova"/>
            </a:endParaRPr>
          </a:p>
        </p:txBody>
      </p:sp>
      <p:sp>
        <p:nvSpPr>
          <p:cNvPr id="2324" name="Google Shape;2324;p181"/>
          <p:cNvSpPr/>
          <p:nvPr/>
        </p:nvSpPr>
        <p:spPr>
          <a:xfrm rot="-5400000">
            <a:off x="6846925" y="1753413"/>
            <a:ext cx="206400" cy="471300"/>
          </a:xfrm>
          <a:prstGeom prst="round2SameRect">
            <a:avLst>
              <a:gd fmla="val 16667" name="adj1"/>
              <a:gd fmla="val 0" name="adj2"/>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181"/>
          <p:cNvSpPr txBox="1"/>
          <p:nvPr/>
        </p:nvSpPr>
        <p:spPr>
          <a:xfrm>
            <a:off x="6751431" y="1829950"/>
            <a:ext cx="471300" cy="20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Proxima Nova"/>
                <a:ea typeface="Proxima Nova"/>
                <a:cs typeface="Proxima Nova"/>
                <a:sym typeface="Proxima Nova"/>
              </a:rPr>
              <a:t>eth0</a:t>
            </a:r>
            <a:endParaRPr sz="800">
              <a:solidFill>
                <a:srgbClr val="FFFFFF"/>
              </a:solidFill>
              <a:latin typeface="Proxima Nova"/>
              <a:ea typeface="Proxima Nova"/>
              <a:cs typeface="Proxima Nova"/>
              <a:sym typeface="Proxima Nova"/>
            </a:endParaRPr>
          </a:p>
        </p:txBody>
      </p:sp>
      <p:sp>
        <p:nvSpPr>
          <p:cNvPr id="2326" name="Google Shape;2326;p181"/>
          <p:cNvSpPr txBox="1"/>
          <p:nvPr/>
        </p:nvSpPr>
        <p:spPr>
          <a:xfrm>
            <a:off x="6340387" y="3370764"/>
            <a:ext cx="878700" cy="256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latin typeface="Proxima Nova"/>
                <a:ea typeface="Proxima Nova"/>
                <a:cs typeface="Proxima Nova"/>
                <a:sym typeface="Proxima Nova"/>
              </a:rPr>
              <a:t>192.168.0.200</a:t>
            </a:r>
            <a:endParaRPr sz="800">
              <a:latin typeface="Proxima Nova"/>
              <a:ea typeface="Proxima Nova"/>
              <a:cs typeface="Proxima Nova"/>
              <a:sym typeface="Proxima Nova"/>
            </a:endParaRPr>
          </a:p>
        </p:txBody>
      </p:sp>
      <p:sp>
        <p:nvSpPr>
          <p:cNvPr id="2327" name="Google Shape;2327;p181"/>
          <p:cNvSpPr/>
          <p:nvPr/>
        </p:nvSpPr>
        <p:spPr>
          <a:xfrm rot="-5400000">
            <a:off x="6846925" y="3070629"/>
            <a:ext cx="206400" cy="471300"/>
          </a:xfrm>
          <a:prstGeom prst="round2SameRect">
            <a:avLst>
              <a:gd fmla="val 16667" name="adj1"/>
              <a:gd fmla="val 0" name="adj2"/>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181"/>
          <p:cNvSpPr txBox="1"/>
          <p:nvPr/>
        </p:nvSpPr>
        <p:spPr>
          <a:xfrm>
            <a:off x="6767943" y="3149643"/>
            <a:ext cx="471300" cy="20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Proxima Nova"/>
                <a:ea typeface="Proxima Nova"/>
                <a:cs typeface="Proxima Nova"/>
                <a:sym typeface="Proxima Nova"/>
              </a:rPr>
              <a:t>eth0</a:t>
            </a:r>
            <a:endParaRPr sz="800">
              <a:solidFill>
                <a:srgbClr val="FFFFFF"/>
              </a:solidFill>
              <a:latin typeface="Proxima Nova"/>
              <a:ea typeface="Proxima Nova"/>
              <a:cs typeface="Proxima Nova"/>
              <a:sym typeface="Proxima Nova"/>
            </a:endParaRPr>
          </a:p>
        </p:txBody>
      </p:sp>
      <p:cxnSp>
        <p:nvCxnSpPr>
          <p:cNvPr id="2329" name="Google Shape;2329;p181"/>
          <p:cNvCxnSpPr>
            <a:stCxn id="2315" idx="3"/>
            <a:endCxn id="2316" idx="1"/>
          </p:cNvCxnSpPr>
          <p:nvPr/>
        </p:nvCxnSpPr>
        <p:spPr>
          <a:xfrm>
            <a:off x="2764561" y="1989063"/>
            <a:ext cx="292200" cy="0"/>
          </a:xfrm>
          <a:prstGeom prst="straightConnector1">
            <a:avLst/>
          </a:prstGeom>
          <a:noFill/>
          <a:ln cap="flat" cmpd="sng" w="19050">
            <a:solidFill>
              <a:srgbClr val="3F9C35"/>
            </a:solidFill>
            <a:prstDash val="solid"/>
            <a:round/>
            <a:headEnd len="med" w="med" type="none"/>
            <a:tailEnd len="med" w="med" type="triangle"/>
          </a:ln>
        </p:spPr>
      </p:cxnSp>
      <p:cxnSp>
        <p:nvCxnSpPr>
          <p:cNvPr id="2330" name="Google Shape;2330;p181"/>
          <p:cNvCxnSpPr>
            <a:stCxn id="2316" idx="3"/>
            <a:endCxn id="2317" idx="1"/>
          </p:cNvCxnSpPr>
          <p:nvPr/>
        </p:nvCxnSpPr>
        <p:spPr>
          <a:xfrm>
            <a:off x="3839116" y="1989063"/>
            <a:ext cx="292200" cy="0"/>
          </a:xfrm>
          <a:prstGeom prst="straightConnector1">
            <a:avLst/>
          </a:prstGeom>
          <a:noFill/>
          <a:ln cap="flat" cmpd="sng" w="19050">
            <a:solidFill>
              <a:srgbClr val="3F9C35"/>
            </a:solidFill>
            <a:prstDash val="solid"/>
            <a:round/>
            <a:headEnd len="med" w="med" type="none"/>
            <a:tailEnd len="med" w="med" type="triangle"/>
          </a:ln>
        </p:spPr>
      </p:cxnSp>
      <p:cxnSp>
        <p:nvCxnSpPr>
          <p:cNvPr id="2331" name="Google Shape;2331;p181"/>
          <p:cNvCxnSpPr>
            <a:stCxn id="2317" idx="3"/>
            <a:endCxn id="2318" idx="1"/>
          </p:cNvCxnSpPr>
          <p:nvPr/>
        </p:nvCxnSpPr>
        <p:spPr>
          <a:xfrm>
            <a:off x="4913670" y="1989063"/>
            <a:ext cx="292200" cy="0"/>
          </a:xfrm>
          <a:prstGeom prst="straightConnector1">
            <a:avLst/>
          </a:prstGeom>
          <a:noFill/>
          <a:ln cap="flat" cmpd="sng" w="19050">
            <a:solidFill>
              <a:srgbClr val="3F9C35"/>
            </a:solidFill>
            <a:prstDash val="solid"/>
            <a:round/>
            <a:headEnd len="med" w="med" type="none"/>
            <a:tailEnd len="med" w="med" type="triangle"/>
          </a:ln>
        </p:spPr>
      </p:cxnSp>
      <p:cxnSp>
        <p:nvCxnSpPr>
          <p:cNvPr id="2332" name="Google Shape;2332;p181"/>
          <p:cNvCxnSpPr>
            <a:stCxn id="2319" idx="3"/>
            <a:endCxn id="2320" idx="1"/>
          </p:cNvCxnSpPr>
          <p:nvPr/>
        </p:nvCxnSpPr>
        <p:spPr>
          <a:xfrm>
            <a:off x="2764561" y="3306279"/>
            <a:ext cx="292200" cy="0"/>
          </a:xfrm>
          <a:prstGeom prst="straightConnector1">
            <a:avLst/>
          </a:prstGeom>
          <a:noFill/>
          <a:ln cap="flat" cmpd="sng" w="19050">
            <a:solidFill>
              <a:srgbClr val="3F9C35"/>
            </a:solidFill>
            <a:prstDash val="solid"/>
            <a:round/>
            <a:headEnd len="med" w="med" type="triangle"/>
            <a:tailEnd len="med" w="med" type="none"/>
          </a:ln>
        </p:spPr>
      </p:cxnSp>
      <p:cxnSp>
        <p:nvCxnSpPr>
          <p:cNvPr id="2333" name="Google Shape;2333;p181"/>
          <p:cNvCxnSpPr>
            <a:stCxn id="2320" idx="3"/>
            <a:endCxn id="2321" idx="1"/>
          </p:cNvCxnSpPr>
          <p:nvPr/>
        </p:nvCxnSpPr>
        <p:spPr>
          <a:xfrm>
            <a:off x="3839116" y="3306279"/>
            <a:ext cx="292200" cy="0"/>
          </a:xfrm>
          <a:prstGeom prst="straightConnector1">
            <a:avLst/>
          </a:prstGeom>
          <a:noFill/>
          <a:ln cap="flat" cmpd="sng" w="19050">
            <a:solidFill>
              <a:srgbClr val="3F9C35"/>
            </a:solidFill>
            <a:prstDash val="solid"/>
            <a:round/>
            <a:headEnd len="med" w="med" type="triangle"/>
            <a:tailEnd len="med" w="med" type="none"/>
          </a:ln>
        </p:spPr>
      </p:cxnSp>
      <p:cxnSp>
        <p:nvCxnSpPr>
          <p:cNvPr id="2334" name="Google Shape;2334;p181"/>
          <p:cNvCxnSpPr>
            <a:stCxn id="2321" idx="3"/>
            <a:endCxn id="2322" idx="1"/>
          </p:cNvCxnSpPr>
          <p:nvPr/>
        </p:nvCxnSpPr>
        <p:spPr>
          <a:xfrm>
            <a:off x="4913670" y="3306279"/>
            <a:ext cx="292200" cy="0"/>
          </a:xfrm>
          <a:prstGeom prst="straightConnector1">
            <a:avLst/>
          </a:prstGeom>
          <a:noFill/>
          <a:ln cap="flat" cmpd="sng" w="19050">
            <a:solidFill>
              <a:srgbClr val="3F9C35"/>
            </a:solidFill>
            <a:prstDash val="solid"/>
            <a:round/>
            <a:headEnd len="med" w="med" type="triangle"/>
            <a:tailEnd len="med" w="med" type="none"/>
          </a:ln>
        </p:spPr>
      </p:cxnSp>
      <p:cxnSp>
        <p:nvCxnSpPr>
          <p:cNvPr id="2335" name="Google Shape;2335;p181"/>
          <p:cNvCxnSpPr>
            <a:stCxn id="2324" idx="1"/>
            <a:endCxn id="2327" idx="1"/>
          </p:cNvCxnSpPr>
          <p:nvPr/>
        </p:nvCxnSpPr>
        <p:spPr>
          <a:xfrm>
            <a:off x="7185775" y="1989063"/>
            <a:ext cx="600" cy="1317300"/>
          </a:xfrm>
          <a:prstGeom prst="bentConnector3">
            <a:avLst>
              <a:gd fmla="val 39687500" name="adj1"/>
            </a:avLst>
          </a:prstGeom>
          <a:noFill/>
          <a:ln cap="flat" cmpd="sng" w="19050">
            <a:solidFill>
              <a:srgbClr val="3F9C35"/>
            </a:solidFill>
            <a:prstDash val="solid"/>
            <a:round/>
            <a:headEnd len="med" w="med" type="none"/>
            <a:tailEnd len="med" w="med" type="triangle"/>
          </a:ln>
        </p:spPr>
      </p:cxnSp>
      <p:cxnSp>
        <p:nvCxnSpPr>
          <p:cNvPr id="2336" name="Google Shape;2336;p181"/>
          <p:cNvCxnSpPr>
            <a:stCxn id="2318" idx="3"/>
            <a:endCxn id="2324" idx="3"/>
          </p:cNvCxnSpPr>
          <p:nvPr/>
        </p:nvCxnSpPr>
        <p:spPr>
          <a:xfrm>
            <a:off x="5988225" y="1989063"/>
            <a:ext cx="726300" cy="0"/>
          </a:xfrm>
          <a:prstGeom prst="straightConnector1">
            <a:avLst/>
          </a:prstGeom>
          <a:noFill/>
          <a:ln cap="flat" cmpd="sng" w="19050">
            <a:solidFill>
              <a:srgbClr val="3F9C35"/>
            </a:solidFill>
            <a:prstDash val="solid"/>
            <a:round/>
            <a:headEnd len="med" w="med" type="none"/>
            <a:tailEnd len="med" w="med" type="triangle"/>
          </a:ln>
        </p:spPr>
      </p:cxnSp>
      <p:cxnSp>
        <p:nvCxnSpPr>
          <p:cNvPr id="2337" name="Google Shape;2337;p181"/>
          <p:cNvCxnSpPr>
            <a:stCxn id="2327" idx="3"/>
            <a:endCxn id="2322" idx="3"/>
          </p:cNvCxnSpPr>
          <p:nvPr/>
        </p:nvCxnSpPr>
        <p:spPr>
          <a:xfrm rot="10800000">
            <a:off x="5988175" y="3306279"/>
            <a:ext cx="726300" cy="0"/>
          </a:xfrm>
          <a:prstGeom prst="straightConnector1">
            <a:avLst/>
          </a:prstGeom>
          <a:noFill/>
          <a:ln cap="flat" cmpd="sng" w="19050">
            <a:solidFill>
              <a:srgbClr val="3F9C35"/>
            </a:solidFill>
            <a:prstDash val="solid"/>
            <a:round/>
            <a:headEnd len="med" w="med" type="none"/>
            <a:tailEnd len="med" w="med" type="triangl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1" name="Shape 2341"/>
        <p:cNvGrpSpPr/>
        <p:nvPr/>
      </p:nvGrpSpPr>
      <p:grpSpPr>
        <a:xfrm>
          <a:off x="0" y="0"/>
          <a:ext cx="0" cy="0"/>
          <a:chOff x="0" y="0"/>
          <a:chExt cx="0" cy="0"/>
        </a:xfrm>
      </p:grpSpPr>
      <p:sp>
        <p:nvSpPr>
          <p:cNvPr id="2342" name="Google Shape;2342;p18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Architecture</a:t>
            </a:r>
            <a:endParaRPr/>
          </a:p>
        </p:txBody>
      </p:sp>
      <p:sp>
        <p:nvSpPr>
          <p:cNvPr id="2343" name="Google Shape;2343;p18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344" name="Google Shape;2344;p182"/>
          <p:cNvSpPr txBox="1"/>
          <p:nvPr>
            <p:ph type="title"/>
          </p:nvPr>
        </p:nvSpPr>
        <p:spPr>
          <a:xfrm>
            <a:off x="826650" y="0"/>
            <a:ext cx="7490700" cy="106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OpenShift SDN packet flows</a:t>
            </a:r>
            <a:endParaRPr/>
          </a:p>
          <a:p>
            <a:pPr indent="0" lvl="0" marL="0" rtl="0" algn="ctr">
              <a:spcBef>
                <a:spcPts val="0"/>
              </a:spcBef>
              <a:spcAft>
                <a:spcPts val="0"/>
              </a:spcAft>
              <a:buNone/>
            </a:pPr>
            <a:r>
              <a:rPr lang="en"/>
              <a:t>container leaving the host</a:t>
            </a:r>
            <a:endParaRPr/>
          </a:p>
        </p:txBody>
      </p:sp>
      <p:sp>
        <p:nvSpPr>
          <p:cNvPr id="2345" name="Google Shape;2345;p182"/>
          <p:cNvSpPr txBox="1"/>
          <p:nvPr/>
        </p:nvSpPr>
        <p:spPr>
          <a:xfrm>
            <a:off x="1669625" y="1904900"/>
            <a:ext cx="4755600" cy="55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Proxima Nova"/>
                <a:ea typeface="Proxima Nova"/>
                <a:cs typeface="Proxima Nova"/>
                <a:sym typeface="Proxima Nova"/>
              </a:rPr>
              <a:t>Container to Container on Different Hosts</a:t>
            </a:r>
            <a:endParaRPr sz="1800">
              <a:latin typeface="Proxima Nova"/>
              <a:ea typeface="Proxima Nova"/>
              <a:cs typeface="Proxima Nova"/>
              <a:sym typeface="Proxima Nova"/>
            </a:endParaRPr>
          </a:p>
        </p:txBody>
      </p:sp>
      <p:sp>
        <p:nvSpPr>
          <p:cNvPr id="2346" name="Google Shape;2346;p182"/>
          <p:cNvSpPr/>
          <p:nvPr/>
        </p:nvSpPr>
        <p:spPr>
          <a:xfrm>
            <a:off x="1576225" y="2027500"/>
            <a:ext cx="5016900" cy="1211100"/>
          </a:xfrm>
          <a:prstGeom prst="rect">
            <a:avLst/>
          </a:prstGeom>
          <a:solidFill>
            <a:srgbClr val="CCCCCC"/>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latin typeface="Courier New"/>
                <a:ea typeface="Courier New"/>
                <a:cs typeface="Courier New"/>
                <a:sym typeface="Courier New"/>
              </a:rPr>
              <a:t>  </a:t>
            </a:r>
            <a:r>
              <a:rPr b="1" lang="en" sz="1200">
                <a:solidFill>
                  <a:schemeClr val="dk1"/>
                </a:solidFill>
                <a:latin typeface="Proxima Nova"/>
                <a:ea typeface="Proxima Nova"/>
                <a:cs typeface="Proxima Nova"/>
                <a:sym typeface="Proxima Nova"/>
              </a:rPr>
              <a:t>NODE 1</a:t>
            </a:r>
            <a:endParaRPr sz="1200">
              <a:solidFill>
                <a:schemeClr val="dk1"/>
              </a:solidFill>
              <a:latin typeface="Proxima Nova"/>
              <a:ea typeface="Proxima Nova"/>
              <a:cs typeface="Proxima Nova"/>
              <a:sym typeface="Proxima Nova"/>
            </a:endParaRPr>
          </a:p>
        </p:txBody>
      </p:sp>
      <p:sp>
        <p:nvSpPr>
          <p:cNvPr id="2347" name="Google Shape;2347;p182"/>
          <p:cNvSpPr/>
          <p:nvPr/>
        </p:nvSpPr>
        <p:spPr>
          <a:xfrm>
            <a:off x="1853436" y="2483650"/>
            <a:ext cx="547200" cy="504600"/>
          </a:xfrm>
          <a:prstGeom prst="rect">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 1</a:t>
            </a:r>
            <a:endParaRPr sz="800">
              <a:solidFill>
                <a:srgbClr val="FFFFFF"/>
              </a:solidFill>
              <a:latin typeface="Proxima Nova"/>
              <a:ea typeface="Proxima Nova"/>
              <a:cs typeface="Proxima Nova"/>
              <a:sym typeface="Proxima Nova"/>
            </a:endParaRPr>
          </a:p>
        </p:txBody>
      </p:sp>
      <p:sp>
        <p:nvSpPr>
          <p:cNvPr id="2348" name="Google Shape;2348;p182"/>
          <p:cNvSpPr/>
          <p:nvPr/>
        </p:nvSpPr>
        <p:spPr>
          <a:xfrm>
            <a:off x="2692791" y="2563300"/>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veth0</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10.1.15.2/24</a:t>
            </a:r>
            <a:endParaRPr sz="700">
              <a:solidFill>
                <a:srgbClr val="FFFFFF"/>
              </a:solidFill>
              <a:latin typeface="Proxima Nova"/>
              <a:ea typeface="Proxima Nova"/>
              <a:cs typeface="Proxima Nova"/>
              <a:sym typeface="Proxima Nova"/>
            </a:endParaRPr>
          </a:p>
        </p:txBody>
      </p:sp>
      <p:sp>
        <p:nvSpPr>
          <p:cNvPr id="2349" name="Google Shape;2349;p182"/>
          <p:cNvSpPr/>
          <p:nvPr/>
        </p:nvSpPr>
        <p:spPr>
          <a:xfrm>
            <a:off x="3767345" y="2563300"/>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br0</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10.1.15.1/24</a:t>
            </a:r>
            <a:endParaRPr sz="700">
              <a:solidFill>
                <a:srgbClr val="FFFFFF"/>
              </a:solidFill>
              <a:latin typeface="Proxima Nova"/>
              <a:ea typeface="Proxima Nova"/>
              <a:cs typeface="Proxima Nova"/>
              <a:sym typeface="Proxima Nova"/>
            </a:endParaRPr>
          </a:p>
        </p:txBody>
      </p:sp>
      <p:sp>
        <p:nvSpPr>
          <p:cNvPr id="2350" name="Google Shape;2350;p182"/>
          <p:cNvSpPr/>
          <p:nvPr/>
        </p:nvSpPr>
        <p:spPr>
          <a:xfrm>
            <a:off x="4841900" y="2563300"/>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tun0</a:t>
            </a:r>
            <a:endParaRPr sz="700">
              <a:solidFill>
                <a:srgbClr val="FFFFFF"/>
              </a:solidFill>
              <a:latin typeface="Proxima Nova"/>
              <a:ea typeface="Proxima Nova"/>
              <a:cs typeface="Proxima Nova"/>
              <a:sym typeface="Proxima Nova"/>
            </a:endParaRPr>
          </a:p>
        </p:txBody>
      </p:sp>
      <p:sp>
        <p:nvSpPr>
          <p:cNvPr id="2351" name="Google Shape;2351;p182"/>
          <p:cNvSpPr txBox="1"/>
          <p:nvPr/>
        </p:nvSpPr>
        <p:spPr>
          <a:xfrm>
            <a:off x="5747862" y="2805739"/>
            <a:ext cx="878700" cy="256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latin typeface="Proxima Nova"/>
                <a:ea typeface="Proxima Nova"/>
                <a:cs typeface="Proxima Nova"/>
                <a:sym typeface="Proxima Nova"/>
              </a:rPr>
              <a:t>192.168.0.100</a:t>
            </a:r>
            <a:endParaRPr sz="800">
              <a:latin typeface="Proxima Nova"/>
              <a:ea typeface="Proxima Nova"/>
              <a:cs typeface="Proxima Nova"/>
              <a:sym typeface="Proxima Nova"/>
            </a:endParaRPr>
          </a:p>
        </p:txBody>
      </p:sp>
      <p:sp>
        <p:nvSpPr>
          <p:cNvPr id="2352" name="Google Shape;2352;p182"/>
          <p:cNvSpPr/>
          <p:nvPr/>
        </p:nvSpPr>
        <p:spPr>
          <a:xfrm rot="-5400000">
            <a:off x="6254400" y="2500300"/>
            <a:ext cx="206400" cy="471300"/>
          </a:xfrm>
          <a:prstGeom prst="round2SameRect">
            <a:avLst>
              <a:gd fmla="val 16667" name="adj1"/>
              <a:gd fmla="val 0" name="adj2"/>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53" name="Google Shape;2353;p182"/>
          <p:cNvCxnSpPr>
            <a:stCxn id="2350" idx="3"/>
            <a:endCxn id="2352" idx="3"/>
          </p:cNvCxnSpPr>
          <p:nvPr/>
        </p:nvCxnSpPr>
        <p:spPr>
          <a:xfrm>
            <a:off x="5624300" y="2735950"/>
            <a:ext cx="497700" cy="0"/>
          </a:xfrm>
          <a:prstGeom prst="straightConnector1">
            <a:avLst/>
          </a:prstGeom>
          <a:noFill/>
          <a:ln cap="flat" cmpd="sng" w="19050">
            <a:solidFill>
              <a:srgbClr val="3F9C35"/>
            </a:solidFill>
            <a:prstDash val="solid"/>
            <a:round/>
            <a:headEnd len="med" w="med" type="none"/>
            <a:tailEnd len="med" w="med" type="triangle"/>
          </a:ln>
        </p:spPr>
      </p:cxnSp>
      <p:cxnSp>
        <p:nvCxnSpPr>
          <p:cNvPr id="2354" name="Google Shape;2354;p182"/>
          <p:cNvCxnSpPr>
            <a:stCxn id="2347" idx="3"/>
            <a:endCxn id="2348" idx="1"/>
          </p:cNvCxnSpPr>
          <p:nvPr/>
        </p:nvCxnSpPr>
        <p:spPr>
          <a:xfrm>
            <a:off x="2400636" y="2735950"/>
            <a:ext cx="292200" cy="0"/>
          </a:xfrm>
          <a:prstGeom prst="straightConnector1">
            <a:avLst/>
          </a:prstGeom>
          <a:noFill/>
          <a:ln cap="flat" cmpd="sng" w="19050">
            <a:solidFill>
              <a:srgbClr val="3F9C35"/>
            </a:solidFill>
            <a:prstDash val="solid"/>
            <a:round/>
            <a:headEnd len="med" w="med" type="none"/>
            <a:tailEnd len="med" w="med" type="triangle"/>
          </a:ln>
        </p:spPr>
      </p:cxnSp>
      <p:cxnSp>
        <p:nvCxnSpPr>
          <p:cNvPr id="2355" name="Google Shape;2355;p182"/>
          <p:cNvCxnSpPr>
            <a:stCxn id="2348" idx="3"/>
            <a:endCxn id="2349" idx="1"/>
          </p:cNvCxnSpPr>
          <p:nvPr/>
        </p:nvCxnSpPr>
        <p:spPr>
          <a:xfrm>
            <a:off x="3475191" y="2735950"/>
            <a:ext cx="292200" cy="0"/>
          </a:xfrm>
          <a:prstGeom prst="straightConnector1">
            <a:avLst/>
          </a:prstGeom>
          <a:noFill/>
          <a:ln cap="flat" cmpd="sng" w="19050">
            <a:solidFill>
              <a:srgbClr val="3F9C35"/>
            </a:solidFill>
            <a:prstDash val="solid"/>
            <a:round/>
            <a:headEnd len="med" w="med" type="none"/>
            <a:tailEnd len="med" w="med" type="triangle"/>
          </a:ln>
        </p:spPr>
      </p:cxnSp>
      <p:cxnSp>
        <p:nvCxnSpPr>
          <p:cNvPr id="2356" name="Google Shape;2356;p182"/>
          <p:cNvCxnSpPr>
            <a:stCxn id="2349" idx="3"/>
            <a:endCxn id="2350" idx="1"/>
          </p:cNvCxnSpPr>
          <p:nvPr/>
        </p:nvCxnSpPr>
        <p:spPr>
          <a:xfrm>
            <a:off x="4549745" y="2735950"/>
            <a:ext cx="292200" cy="0"/>
          </a:xfrm>
          <a:prstGeom prst="straightConnector1">
            <a:avLst/>
          </a:prstGeom>
          <a:noFill/>
          <a:ln cap="flat" cmpd="sng" w="19050">
            <a:solidFill>
              <a:srgbClr val="3F9C35"/>
            </a:solidFill>
            <a:prstDash val="solid"/>
            <a:round/>
            <a:headEnd len="med" w="med" type="none"/>
            <a:tailEnd len="med" w="med" type="triangle"/>
          </a:ln>
        </p:spPr>
      </p:cxnSp>
      <p:sp>
        <p:nvSpPr>
          <p:cNvPr id="2357" name="Google Shape;2357;p182"/>
          <p:cNvSpPr/>
          <p:nvPr/>
        </p:nvSpPr>
        <p:spPr>
          <a:xfrm>
            <a:off x="7026003" y="2295400"/>
            <a:ext cx="924900" cy="881100"/>
          </a:xfrm>
          <a:prstGeom prst="rect">
            <a:avLst/>
          </a:prstGeom>
          <a:solidFill>
            <a:srgbClr val="5396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Proxima Nova"/>
                <a:ea typeface="Proxima Nova"/>
                <a:cs typeface="Proxima Nova"/>
                <a:sym typeface="Proxima Nova"/>
              </a:rPr>
              <a:t>External</a:t>
            </a:r>
            <a:br>
              <a:rPr lang="en" sz="1200">
                <a:solidFill>
                  <a:srgbClr val="FFFFFF"/>
                </a:solidFill>
                <a:latin typeface="Proxima Nova"/>
                <a:ea typeface="Proxima Nova"/>
                <a:cs typeface="Proxima Nova"/>
                <a:sym typeface="Proxima Nova"/>
              </a:rPr>
            </a:br>
            <a:r>
              <a:rPr lang="en" sz="1200">
                <a:solidFill>
                  <a:srgbClr val="FFFFFF"/>
                </a:solidFill>
                <a:latin typeface="Proxima Nova"/>
                <a:ea typeface="Proxima Nova"/>
                <a:cs typeface="Proxima Nova"/>
                <a:sym typeface="Proxima Nova"/>
              </a:rPr>
              <a:t>Host</a:t>
            </a:r>
            <a:endParaRPr sz="1200">
              <a:solidFill>
                <a:srgbClr val="FFFFFF"/>
              </a:solidFill>
              <a:latin typeface="Proxima Nova"/>
              <a:ea typeface="Proxima Nova"/>
              <a:cs typeface="Proxima Nova"/>
              <a:sym typeface="Proxima Nova"/>
            </a:endParaRPr>
          </a:p>
        </p:txBody>
      </p:sp>
      <p:sp>
        <p:nvSpPr>
          <p:cNvPr id="2358" name="Google Shape;2358;p182"/>
          <p:cNvSpPr txBox="1"/>
          <p:nvPr/>
        </p:nvSpPr>
        <p:spPr>
          <a:xfrm>
            <a:off x="6183674" y="2584618"/>
            <a:ext cx="471300" cy="20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Proxima Nova"/>
                <a:ea typeface="Proxima Nova"/>
                <a:cs typeface="Proxima Nova"/>
                <a:sym typeface="Proxima Nova"/>
              </a:rPr>
              <a:t>eth0</a:t>
            </a:r>
            <a:endParaRPr sz="800">
              <a:solidFill>
                <a:srgbClr val="FFFFFF"/>
              </a:solidFill>
              <a:latin typeface="Proxima Nova"/>
              <a:ea typeface="Proxima Nova"/>
              <a:cs typeface="Proxima Nova"/>
              <a:sym typeface="Proxima Nova"/>
            </a:endParaRPr>
          </a:p>
        </p:txBody>
      </p:sp>
      <p:cxnSp>
        <p:nvCxnSpPr>
          <p:cNvPr id="2359" name="Google Shape;2359;p182"/>
          <p:cNvCxnSpPr>
            <a:endCxn id="2357" idx="1"/>
          </p:cNvCxnSpPr>
          <p:nvPr/>
        </p:nvCxnSpPr>
        <p:spPr>
          <a:xfrm>
            <a:off x="6593103" y="2735950"/>
            <a:ext cx="432900" cy="0"/>
          </a:xfrm>
          <a:prstGeom prst="straightConnector1">
            <a:avLst/>
          </a:prstGeom>
          <a:noFill/>
          <a:ln cap="flat" cmpd="sng" w="19050">
            <a:solidFill>
              <a:srgbClr val="3F9C35"/>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6" name="Shape 1746"/>
        <p:cNvGrpSpPr/>
        <p:nvPr/>
      </p:nvGrpSpPr>
      <p:grpSpPr>
        <a:xfrm>
          <a:off x="0" y="0"/>
          <a:ext cx="0" cy="0"/>
          <a:chOff x="0" y="0"/>
          <a:chExt cx="0" cy="0"/>
        </a:xfrm>
      </p:grpSpPr>
      <p:sp>
        <p:nvSpPr>
          <p:cNvPr id="1747" name="Google Shape;1747;p14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000000"/>
                </a:solidFill>
              </a:rPr>
              <a:t>‹#›</a:t>
            </a:fld>
            <a:endParaRPr>
              <a:solidFill>
                <a:srgbClr val="000000"/>
              </a:solidFill>
            </a:endParaRPr>
          </a:p>
        </p:txBody>
      </p:sp>
      <p:sp>
        <p:nvSpPr>
          <p:cNvPr id="1748" name="Google Shape;1748;p147"/>
          <p:cNvSpPr txBox="1"/>
          <p:nvPr>
            <p:ph type="title"/>
          </p:nvPr>
        </p:nvSpPr>
        <p:spPr>
          <a:xfrm>
            <a:off x="1314450" y="709500"/>
            <a:ext cx="6515100" cy="72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u="sng">
                <a:solidFill>
                  <a:srgbClr val="EE0000"/>
                </a:solidFill>
              </a:rPr>
              <a:t>Alternative </a:t>
            </a:r>
            <a:r>
              <a:rPr lang="en" u="sng">
                <a:solidFill>
                  <a:srgbClr val="EE0000"/>
                </a:solidFill>
              </a:rPr>
              <a:t>Architectures</a:t>
            </a:r>
            <a:r>
              <a:rPr lang="en" u="sng">
                <a:solidFill>
                  <a:srgbClr val="EE0000"/>
                </a:solidFill>
              </a:rPr>
              <a:t> </a:t>
            </a:r>
            <a:endParaRPr u="sng">
              <a:solidFill>
                <a:srgbClr val="EE0000"/>
              </a:solidFill>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1749" name="Google Shape;1749;p14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NETWORKING | </a:t>
            </a:r>
            <a:r>
              <a:rPr lang="en">
                <a:solidFill>
                  <a:schemeClr val="dk1"/>
                </a:solidFill>
              </a:rPr>
              <a:t>Architecture design</a:t>
            </a:r>
            <a:endParaRPr/>
          </a:p>
        </p:txBody>
      </p:sp>
      <p:sp>
        <p:nvSpPr>
          <p:cNvPr id="1750" name="Google Shape;1750;p147"/>
          <p:cNvSpPr txBox="1"/>
          <p:nvPr/>
        </p:nvSpPr>
        <p:spPr>
          <a:xfrm>
            <a:off x="1080050" y="1490825"/>
            <a:ext cx="4946100" cy="2124000"/>
          </a:xfrm>
          <a:prstGeom prst="rect">
            <a:avLst/>
          </a:prstGeom>
          <a:noFill/>
          <a:ln>
            <a:noFill/>
          </a:ln>
        </p:spPr>
        <p:txBody>
          <a:bodyPr anchorCtr="0" anchor="t" bIns="91425" lIns="91425" spcFirstLastPara="1" rIns="91425" wrap="square" tIns="91425">
            <a:spAutoFit/>
          </a:bodyPr>
          <a:lstStyle/>
          <a:p>
            <a:pPr indent="-342900" lvl="0" marL="457200" rtl="0" algn="l">
              <a:lnSpc>
                <a:spcPct val="200000"/>
              </a:lnSpc>
              <a:spcBef>
                <a:spcPts val="0"/>
              </a:spcBef>
              <a:spcAft>
                <a:spcPts val="0"/>
              </a:spcAft>
              <a:buSzPts val="1800"/>
              <a:buChar char="●"/>
            </a:pPr>
            <a:r>
              <a:rPr lang="en" sz="1800"/>
              <a:t>Can we run without DNS </a:t>
            </a:r>
            <a:endParaRPr sz="1800"/>
          </a:p>
          <a:p>
            <a:pPr indent="-342900" lvl="0" marL="457200" rtl="0" algn="l">
              <a:lnSpc>
                <a:spcPct val="200000"/>
              </a:lnSpc>
              <a:spcBef>
                <a:spcPts val="0"/>
              </a:spcBef>
              <a:spcAft>
                <a:spcPts val="0"/>
              </a:spcAft>
              <a:buSzPts val="1800"/>
              <a:buChar char="●"/>
            </a:pPr>
            <a:r>
              <a:rPr lang="en" sz="1800"/>
              <a:t>Can we Run without Load Balancer </a:t>
            </a:r>
            <a:endParaRPr sz="1800"/>
          </a:p>
          <a:p>
            <a:pPr indent="-342900" lvl="0" marL="457200" rtl="0" algn="l">
              <a:lnSpc>
                <a:spcPct val="200000"/>
              </a:lnSpc>
              <a:spcBef>
                <a:spcPts val="0"/>
              </a:spcBef>
              <a:spcAft>
                <a:spcPts val="0"/>
              </a:spcAft>
              <a:buSzPts val="1800"/>
              <a:buChar char="●"/>
            </a:pPr>
            <a:r>
              <a:rPr lang="en" sz="1800"/>
              <a:t>Do we really need (at least )3 masters and 3 workers </a:t>
            </a:r>
            <a:endParaRPr sz="1800"/>
          </a:p>
        </p:txBody>
      </p:sp>
      <p:pic>
        <p:nvPicPr>
          <p:cNvPr id="1751" name="Google Shape;1751;p147"/>
          <p:cNvPicPr preferRelativeResize="0"/>
          <p:nvPr/>
        </p:nvPicPr>
        <p:blipFill>
          <a:blip r:embed="rId3">
            <a:alphaModFix/>
          </a:blip>
          <a:stretch>
            <a:fillRect/>
          </a:stretch>
        </p:blipFill>
        <p:spPr>
          <a:xfrm>
            <a:off x="6381625" y="580180"/>
            <a:ext cx="1942125" cy="3617875"/>
          </a:xfrm>
          <a:prstGeom prst="rect">
            <a:avLst/>
          </a:prstGeom>
          <a:noFill/>
          <a:ln>
            <a:noFill/>
          </a:ln>
        </p:spPr>
      </p:pic>
      <p:pic>
        <p:nvPicPr>
          <p:cNvPr id="1752" name="Google Shape;1752;p147"/>
          <p:cNvPicPr preferRelativeResize="0"/>
          <p:nvPr/>
        </p:nvPicPr>
        <p:blipFill>
          <a:blip r:embed="rId4">
            <a:alphaModFix/>
          </a:blip>
          <a:stretch>
            <a:fillRect/>
          </a:stretch>
        </p:blipFill>
        <p:spPr>
          <a:xfrm>
            <a:off x="7217250" y="4061000"/>
            <a:ext cx="501300" cy="5013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3" name="Shape 2363"/>
        <p:cNvGrpSpPr/>
        <p:nvPr/>
      </p:nvGrpSpPr>
      <p:grpSpPr>
        <a:xfrm>
          <a:off x="0" y="0"/>
          <a:ext cx="0" cy="0"/>
          <a:chOff x="0" y="0"/>
          <a:chExt cx="0" cy="0"/>
        </a:xfrm>
      </p:grpSpPr>
      <p:sp>
        <p:nvSpPr>
          <p:cNvPr id="2364" name="Google Shape;2364;p18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365" name="Google Shape;2365;p183"/>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OVN</a:t>
            </a:r>
            <a:endParaRPr/>
          </a:p>
        </p:txBody>
      </p:sp>
      <p:sp>
        <p:nvSpPr>
          <p:cNvPr id="2366" name="Google Shape;2366;p183"/>
          <p:cNvSpPr txBox="1"/>
          <p:nvPr>
            <p:ph idx="1" type="subTitle"/>
          </p:nvPr>
        </p:nvSpPr>
        <p:spPr>
          <a:xfrm>
            <a:off x="6938588" y="1307790"/>
            <a:ext cx="1593300" cy="24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Kubernetes-native networking solution</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0" name="Shape 2370"/>
        <p:cNvGrpSpPr/>
        <p:nvPr/>
      </p:nvGrpSpPr>
      <p:grpSpPr>
        <a:xfrm>
          <a:off x="0" y="0"/>
          <a:ext cx="0" cy="0"/>
          <a:chOff x="0" y="0"/>
          <a:chExt cx="0" cy="0"/>
        </a:xfrm>
      </p:grpSpPr>
      <p:sp>
        <p:nvSpPr>
          <p:cNvPr id="2371" name="Google Shape;2371;p184"/>
          <p:cNvSpPr txBox="1"/>
          <p:nvPr>
            <p:ph idx="12" type="sldNum"/>
          </p:nvPr>
        </p:nvSpPr>
        <p:spPr>
          <a:xfrm>
            <a:off x="122311" y="4689575"/>
            <a:ext cx="411600" cy="80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372" name="Google Shape;2372;p184"/>
          <p:cNvSpPr txBox="1"/>
          <p:nvPr/>
        </p:nvSpPr>
        <p:spPr>
          <a:xfrm>
            <a:off x="387563" y="93638"/>
            <a:ext cx="6634500" cy="489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3000"/>
              </a:spcAft>
              <a:buNone/>
            </a:pPr>
            <a:r>
              <a:rPr b="1" lang="en" sz="2300">
                <a:solidFill>
                  <a:srgbClr val="EE0000"/>
                </a:solidFill>
                <a:latin typeface="Overpass"/>
                <a:ea typeface="Overpass"/>
                <a:cs typeface="Overpass"/>
                <a:sym typeface="Overpass"/>
              </a:rPr>
              <a:t>OVN Cluster Architecture</a:t>
            </a:r>
            <a:endParaRPr b="1" sz="2300">
              <a:latin typeface="Overpass"/>
              <a:ea typeface="Overpass"/>
              <a:cs typeface="Overpass"/>
              <a:sym typeface="Overpass"/>
            </a:endParaRPr>
          </a:p>
        </p:txBody>
      </p:sp>
      <p:sp>
        <p:nvSpPr>
          <p:cNvPr id="2373" name="Google Shape;2373;p184"/>
          <p:cNvSpPr/>
          <p:nvPr/>
        </p:nvSpPr>
        <p:spPr>
          <a:xfrm>
            <a:off x="653794" y="704794"/>
            <a:ext cx="2560500" cy="18180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74" name="Google Shape;2374;p184"/>
          <p:cNvSpPr/>
          <p:nvPr/>
        </p:nvSpPr>
        <p:spPr>
          <a:xfrm>
            <a:off x="882394" y="933394"/>
            <a:ext cx="2560500" cy="18180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75" name="Google Shape;2375;p184"/>
          <p:cNvSpPr/>
          <p:nvPr/>
        </p:nvSpPr>
        <p:spPr>
          <a:xfrm>
            <a:off x="1110994" y="1161994"/>
            <a:ext cx="2560500" cy="18180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76" name="Google Shape;2376;p184"/>
          <p:cNvSpPr txBox="1"/>
          <p:nvPr/>
        </p:nvSpPr>
        <p:spPr>
          <a:xfrm>
            <a:off x="1823124" y="2672900"/>
            <a:ext cx="1136400" cy="267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Control Plane</a:t>
            </a:r>
            <a:endParaRPr sz="1100">
              <a:latin typeface="Overpass Light"/>
              <a:ea typeface="Overpass Light"/>
              <a:cs typeface="Overpass Light"/>
              <a:sym typeface="Overpass Light"/>
            </a:endParaRPr>
          </a:p>
        </p:txBody>
      </p:sp>
      <p:sp>
        <p:nvSpPr>
          <p:cNvPr id="2377" name="Google Shape;2377;p184"/>
          <p:cNvSpPr/>
          <p:nvPr/>
        </p:nvSpPr>
        <p:spPr>
          <a:xfrm>
            <a:off x="1288669" y="1385119"/>
            <a:ext cx="962100" cy="689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OVN</a:t>
            </a:r>
            <a:endParaRPr sz="1100"/>
          </a:p>
          <a:p>
            <a:pPr indent="0" lvl="0" marL="0" rtl="0" algn="ctr">
              <a:spcBef>
                <a:spcPts val="0"/>
              </a:spcBef>
              <a:spcAft>
                <a:spcPts val="0"/>
              </a:spcAft>
              <a:buNone/>
            </a:pPr>
            <a:r>
              <a:rPr lang="en" sz="1100"/>
              <a:t>databases/</a:t>
            </a:r>
            <a:endParaRPr sz="1100"/>
          </a:p>
          <a:p>
            <a:pPr indent="0" lvl="0" marL="0" rtl="0" algn="ctr">
              <a:spcBef>
                <a:spcPts val="0"/>
              </a:spcBef>
              <a:spcAft>
                <a:spcPts val="0"/>
              </a:spcAft>
              <a:buNone/>
            </a:pPr>
            <a:r>
              <a:rPr lang="en" sz="1100"/>
              <a:t>daemons</a:t>
            </a:r>
            <a:endParaRPr sz="1100"/>
          </a:p>
        </p:txBody>
      </p:sp>
      <p:sp>
        <p:nvSpPr>
          <p:cNvPr id="2378" name="Google Shape;2378;p184"/>
          <p:cNvSpPr/>
          <p:nvPr/>
        </p:nvSpPr>
        <p:spPr>
          <a:xfrm>
            <a:off x="2488819" y="1385119"/>
            <a:ext cx="962100" cy="689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Kubernetes/</a:t>
            </a:r>
            <a:endParaRPr sz="1100"/>
          </a:p>
          <a:p>
            <a:pPr indent="0" lvl="0" marL="0" rtl="0" algn="ctr">
              <a:spcBef>
                <a:spcPts val="0"/>
              </a:spcBef>
              <a:spcAft>
                <a:spcPts val="0"/>
              </a:spcAft>
              <a:buNone/>
            </a:pPr>
            <a:r>
              <a:rPr lang="en" sz="1100"/>
              <a:t>OpenShift</a:t>
            </a:r>
            <a:endParaRPr sz="1100"/>
          </a:p>
          <a:p>
            <a:pPr indent="0" lvl="0" marL="0" rtl="0" algn="ctr">
              <a:spcBef>
                <a:spcPts val="0"/>
              </a:spcBef>
              <a:spcAft>
                <a:spcPts val="0"/>
              </a:spcAft>
              <a:buNone/>
            </a:pPr>
            <a:r>
              <a:rPr lang="en" sz="1100"/>
              <a:t>control plane</a:t>
            </a:r>
            <a:endParaRPr sz="1100"/>
          </a:p>
        </p:txBody>
      </p:sp>
      <p:sp>
        <p:nvSpPr>
          <p:cNvPr id="2379" name="Google Shape;2379;p184"/>
          <p:cNvSpPr/>
          <p:nvPr/>
        </p:nvSpPr>
        <p:spPr>
          <a:xfrm>
            <a:off x="1823119" y="2256413"/>
            <a:ext cx="1136400" cy="41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ovn-kubernetes</a:t>
            </a:r>
            <a:endParaRPr sz="1100"/>
          </a:p>
          <a:p>
            <a:pPr indent="0" lvl="0" marL="0" rtl="0" algn="ctr">
              <a:spcBef>
                <a:spcPts val="0"/>
              </a:spcBef>
              <a:spcAft>
                <a:spcPts val="0"/>
              </a:spcAft>
              <a:buNone/>
            </a:pPr>
            <a:r>
              <a:rPr lang="en" sz="1100"/>
              <a:t>master</a:t>
            </a:r>
            <a:endParaRPr sz="1100"/>
          </a:p>
        </p:txBody>
      </p:sp>
      <p:sp>
        <p:nvSpPr>
          <p:cNvPr id="2380" name="Google Shape;2380;p184"/>
          <p:cNvSpPr/>
          <p:nvPr/>
        </p:nvSpPr>
        <p:spPr>
          <a:xfrm>
            <a:off x="4844794" y="2114494"/>
            <a:ext cx="2560500" cy="18180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81" name="Google Shape;2381;p184"/>
          <p:cNvSpPr/>
          <p:nvPr/>
        </p:nvSpPr>
        <p:spPr>
          <a:xfrm>
            <a:off x="5073394" y="2343094"/>
            <a:ext cx="2560500" cy="18180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82" name="Google Shape;2382;p184"/>
          <p:cNvSpPr/>
          <p:nvPr/>
        </p:nvSpPr>
        <p:spPr>
          <a:xfrm>
            <a:off x="5301994" y="2571694"/>
            <a:ext cx="2560500" cy="18180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383" name="Google Shape;2383;p184"/>
          <p:cNvSpPr txBox="1"/>
          <p:nvPr/>
        </p:nvSpPr>
        <p:spPr>
          <a:xfrm>
            <a:off x="6079244" y="4082600"/>
            <a:ext cx="1081200" cy="267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Worker Nodes</a:t>
            </a:r>
            <a:endParaRPr sz="1100">
              <a:latin typeface="Overpass Light"/>
              <a:ea typeface="Overpass Light"/>
              <a:cs typeface="Overpass Light"/>
              <a:sym typeface="Overpass Light"/>
            </a:endParaRPr>
          </a:p>
        </p:txBody>
      </p:sp>
      <p:sp>
        <p:nvSpPr>
          <p:cNvPr id="2384" name="Google Shape;2384;p184"/>
          <p:cNvSpPr/>
          <p:nvPr/>
        </p:nvSpPr>
        <p:spPr>
          <a:xfrm>
            <a:off x="5479669" y="2794819"/>
            <a:ext cx="962100" cy="689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Open vSwitch</a:t>
            </a:r>
            <a:endParaRPr sz="1100"/>
          </a:p>
          <a:p>
            <a:pPr indent="0" lvl="0" marL="0" rtl="0" algn="ctr">
              <a:spcBef>
                <a:spcPts val="0"/>
              </a:spcBef>
              <a:spcAft>
                <a:spcPts val="0"/>
              </a:spcAft>
              <a:buNone/>
            </a:pPr>
            <a:r>
              <a:rPr lang="en" sz="1100"/>
              <a:t>(OVS)</a:t>
            </a:r>
            <a:endParaRPr sz="1100"/>
          </a:p>
        </p:txBody>
      </p:sp>
      <p:sp>
        <p:nvSpPr>
          <p:cNvPr id="2385" name="Google Shape;2385;p184"/>
          <p:cNvSpPr/>
          <p:nvPr/>
        </p:nvSpPr>
        <p:spPr>
          <a:xfrm>
            <a:off x="6679819" y="2794819"/>
            <a:ext cx="962100" cy="689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OVN</a:t>
            </a:r>
            <a:endParaRPr sz="1100"/>
          </a:p>
          <a:p>
            <a:pPr indent="0" lvl="0" marL="0" rtl="0" algn="ctr">
              <a:spcBef>
                <a:spcPts val="0"/>
              </a:spcBef>
              <a:spcAft>
                <a:spcPts val="0"/>
              </a:spcAft>
              <a:buNone/>
            </a:pPr>
            <a:r>
              <a:rPr lang="en" sz="1100"/>
              <a:t>node</a:t>
            </a:r>
            <a:endParaRPr sz="1100"/>
          </a:p>
          <a:p>
            <a:pPr indent="0" lvl="0" marL="0" rtl="0" algn="ctr">
              <a:spcBef>
                <a:spcPts val="0"/>
              </a:spcBef>
              <a:spcAft>
                <a:spcPts val="0"/>
              </a:spcAft>
              <a:buNone/>
            </a:pPr>
            <a:r>
              <a:rPr lang="en" sz="1100"/>
              <a:t>components</a:t>
            </a:r>
            <a:endParaRPr sz="1100"/>
          </a:p>
        </p:txBody>
      </p:sp>
      <p:sp>
        <p:nvSpPr>
          <p:cNvPr id="2386" name="Google Shape;2386;p184"/>
          <p:cNvSpPr/>
          <p:nvPr/>
        </p:nvSpPr>
        <p:spPr>
          <a:xfrm>
            <a:off x="5479669" y="3628238"/>
            <a:ext cx="1081200" cy="41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000"/>
              <a:t>ovn-kubernetes</a:t>
            </a:r>
            <a:endParaRPr sz="1000"/>
          </a:p>
          <a:p>
            <a:pPr indent="0" lvl="0" marL="0" rtl="0" algn="ctr">
              <a:spcBef>
                <a:spcPts val="0"/>
              </a:spcBef>
              <a:spcAft>
                <a:spcPts val="0"/>
              </a:spcAft>
              <a:buNone/>
            </a:pPr>
            <a:r>
              <a:rPr lang="en" sz="1000"/>
              <a:t>node</a:t>
            </a:r>
            <a:endParaRPr sz="1000"/>
          </a:p>
        </p:txBody>
      </p:sp>
      <p:sp>
        <p:nvSpPr>
          <p:cNvPr id="2387" name="Google Shape;2387;p184"/>
          <p:cNvSpPr/>
          <p:nvPr/>
        </p:nvSpPr>
        <p:spPr>
          <a:xfrm>
            <a:off x="6679819" y="3628238"/>
            <a:ext cx="962100" cy="41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kubelet and</a:t>
            </a:r>
            <a:endParaRPr sz="1100"/>
          </a:p>
          <a:p>
            <a:pPr indent="0" lvl="0" marL="0" rtl="0" algn="ctr">
              <a:spcBef>
                <a:spcPts val="0"/>
              </a:spcBef>
              <a:spcAft>
                <a:spcPts val="0"/>
              </a:spcAft>
              <a:buNone/>
            </a:pPr>
            <a:r>
              <a:rPr lang="en" sz="1100"/>
              <a:t>CRI-O</a:t>
            </a:r>
            <a:endParaRPr sz="1100"/>
          </a:p>
        </p:txBody>
      </p:sp>
      <p:sp>
        <p:nvSpPr>
          <p:cNvPr id="2388" name="Google Shape;2388;p184"/>
          <p:cNvSpPr txBox="1"/>
          <p:nvPr/>
        </p:nvSpPr>
        <p:spPr>
          <a:xfrm>
            <a:off x="4052250" y="426100"/>
            <a:ext cx="5082900" cy="1268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b="1" lang="en">
                <a:solidFill>
                  <a:srgbClr val="000000"/>
                </a:solidFill>
                <a:latin typeface="Overpass"/>
                <a:ea typeface="Overpass"/>
                <a:cs typeface="Overpass"/>
                <a:sym typeface="Overpass"/>
              </a:rPr>
              <a:t>Project:</a:t>
            </a:r>
            <a:endParaRPr b="1">
              <a:solidFill>
                <a:srgbClr val="000000"/>
              </a:solidFill>
              <a:latin typeface="Overpass"/>
              <a:ea typeface="Overpass"/>
              <a:cs typeface="Overpass"/>
              <a:sym typeface="Overpass"/>
            </a:endParaRPr>
          </a:p>
          <a:p>
            <a:pPr indent="-292100" lvl="0" marL="457200" rtl="0" algn="l">
              <a:lnSpc>
                <a:spcPct val="100000"/>
              </a:lnSpc>
              <a:spcBef>
                <a:spcPts val="1000"/>
              </a:spcBef>
              <a:spcAft>
                <a:spcPts val="0"/>
              </a:spcAft>
              <a:buClr>
                <a:srgbClr val="000000"/>
              </a:buClr>
              <a:buSzPts val="1000"/>
              <a:buFont typeface="Overpass Light"/>
              <a:buChar char="-"/>
            </a:pPr>
            <a:r>
              <a:rPr lang="en" sz="1000">
                <a:solidFill>
                  <a:srgbClr val="000000"/>
                </a:solidFill>
                <a:latin typeface="Overpass Light"/>
                <a:ea typeface="Overpass Light"/>
                <a:cs typeface="Overpass Light"/>
                <a:sym typeface="Overpass Light"/>
              </a:rPr>
              <a:t>OVN = Open Virtual Network</a:t>
            </a:r>
            <a:endParaRPr sz="1000">
              <a:latin typeface="Overpass Light"/>
              <a:ea typeface="Overpass Light"/>
              <a:cs typeface="Overpass Light"/>
              <a:sym typeface="Overpass Light"/>
            </a:endParaRPr>
          </a:p>
          <a:p>
            <a:pPr indent="-292100" lvl="0" marL="457200" rtl="0" algn="l">
              <a:lnSpc>
                <a:spcPct val="100000"/>
              </a:lnSpc>
              <a:spcBef>
                <a:spcPts val="0"/>
              </a:spcBef>
              <a:spcAft>
                <a:spcPts val="0"/>
              </a:spcAft>
              <a:buClr>
                <a:srgbClr val="000000"/>
              </a:buClr>
              <a:buSzPts val="1000"/>
              <a:buFont typeface="Overpass Light"/>
              <a:buChar char="-"/>
            </a:pPr>
            <a:r>
              <a:rPr lang="en" sz="1000">
                <a:solidFill>
                  <a:srgbClr val="000000"/>
                </a:solidFill>
                <a:latin typeface="Overpass Light"/>
                <a:ea typeface="Overpass Light"/>
                <a:cs typeface="Overpass Light"/>
                <a:sym typeface="Overpass Light"/>
              </a:rPr>
              <a:t>OVN is a network virtualization platform based on Open vSwitch (OVS)</a:t>
            </a:r>
            <a:endParaRPr sz="1000">
              <a:latin typeface="Overpass Light"/>
              <a:ea typeface="Overpass Light"/>
              <a:cs typeface="Overpass Light"/>
              <a:sym typeface="Overpass Light"/>
            </a:endParaRPr>
          </a:p>
          <a:p>
            <a:pPr indent="-292100" lvl="0" marL="457200" rtl="0" algn="l">
              <a:lnSpc>
                <a:spcPct val="100000"/>
              </a:lnSpc>
              <a:spcBef>
                <a:spcPts val="0"/>
              </a:spcBef>
              <a:spcAft>
                <a:spcPts val="0"/>
              </a:spcAft>
              <a:buClr>
                <a:srgbClr val="000000"/>
              </a:buClr>
              <a:buSzPts val="1000"/>
              <a:buFont typeface="Overpass Light"/>
              <a:buChar char="-"/>
            </a:pPr>
            <a:r>
              <a:rPr lang="en" sz="1000">
                <a:solidFill>
                  <a:srgbClr val="000000"/>
                </a:solidFill>
                <a:latin typeface="Overpass Light"/>
                <a:ea typeface="Overpass Light"/>
                <a:cs typeface="Overpass Light"/>
                <a:sym typeface="Overpass Light"/>
              </a:rPr>
              <a:t>Originally part of the OVS project, now a Linux Foundation project</a:t>
            </a:r>
            <a:endParaRPr sz="1600">
              <a:solidFill>
                <a:srgbClr val="000000"/>
              </a:solidFill>
              <a:latin typeface="Overpass Light"/>
              <a:ea typeface="Overpass Light"/>
              <a:cs typeface="Overpass Light"/>
              <a:sym typeface="Overpass Light"/>
            </a:endParaRPr>
          </a:p>
        </p:txBody>
      </p:sp>
      <p:sp>
        <p:nvSpPr>
          <p:cNvPr id="2389" name="Google Shape;2389;p184"/>
          <p:cNvSpPr txBox="1"/>
          <p:nvPr/>
        </p:nvSpPr>
        <p:spPr>
          <a:xfrm>
            <a:off x="772575" y="3803400"/>
            <a:ext cx="6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sp>
        <p:nvSpPr>
          <p:cNvPr id="2390" name="Google Shape;2390;p184"/>
          <p:cNvSpPr txBox="1"/>
          <p:nvPr/>
        </p:nvSpPr>
        <p:spPr>
          <a:xfrm>
            <a:off x="762000" y="3048000"/>
            <a:ext cx="3763800" cy="1298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None/>
            </a:pPr>
            <a:r>
              <a:rPr b="1" lang="en">
                <a:solidFill>
                  <a:schemeClr val="dk1"/>
                </a:solidFill>
                <a:latin typeface="Overpass"/>
                <a:ea typeface="Overpass"/>
                <a:cs typeface="Overpass"/>
                <a:sym typeface="Overpass"/>
              </a:rPr>
              <a:t>Features:</a:t>
            </a:r>
            <a:endParaRPr b="1">
              <a:solidFill>
                <a:schemeClr val="dk1"/>
              </a:solidFill>
              <a:latin typeface="Overpass"/>
              <a:ea typeface="Overpass"/>
              <a:cs typeface="Overpass"/>
              <a:sym typeface="Overpass"/>
            </a:endParaRPr>
          </a:p>
          <a:p>
            <a:pPr indent="-292100" lvl="0" marL="457200" rtl="0" algn="l">
              <a:lnSpc>
                <a:spcPct val="100000"/>
              </a:lnSpc>
              <a:spcBef>
                <a:spcPts val="1000"/>
              </a:spcBef>
              <a:spcAft>
                <a:spcPts val="0"/>
              </a:spcAft>
              <a:buClr>
                <a:schemeClr val="dk1"/>
              </a:buClr>
              <a:buSzPts val="1000"/>
              <a:buFont typeface="Overpass Light"/>
              <a:buChar char="-"/>
            </a:pPr>
            <a:r>
              <a:rPr lang="en" sz="1000">
                <a:solidFill>
                  <a:schemeClr val="dk1"/>
                </a:solidFill>
                <a:latin typeface="Overpass Light"/>
                <a:ea typeface="Overpass Light"/>
                <a:cs typeface="Overpass Light"/>
                <a:sym typeface="Overpass Light"/>
              </a:rPr>
              <a:t>Manages overlays and physical network connectivity</a:t>
            </a:r>
            <a:endParaRPr sz="1000">
              <a:solidFill>
                <a:schemeClr val="dk1"/>
              </a:solidFill>
              <a:latin typeface="Overpass Light"/>
              <a:ea typeface="Overpass Light"/>
              <a:cs typeface="Overpass Light"/>
              <a:sym typeface="Overpass Light"/>
            </a:endParaRPr>
          </a:p>
          <a:p>
            <a:pPr indent="-292100" lvl="0" marL="457200" rtl="0" algn="l">
              <a:lnSpc>
                <a:spcPct val="100000"/>
              </a:lnSpc>
              <a:spcBef>
                <a:spcPts val="0"/>
              </a:spcBef>
              <a:spcAft>
                <a:spcPts val="0"/>
              </a:spcAft>
              <a:buClr>
                <a:schemeClr val="dk1"/>
              </a:buClr>
              <a:buSzPts val="1000"/>
              <a:buFont typeface="Overpass Light"/>
              <a:buChar char="-"/>
            </a:pPr>
            <a:r>
              <a:rPr lang="en" sz="1000">
                <a:solidFill>
                  <a:schemeClr val="dk1"/>
                </a:solidFill>
                <a:latin typeface="Overpass Light"/>
                <a:ea typeface="Overpass Light"/>
                <a:cs typeface="Overpass Light"/>
                <a:sym typeface="Overpass Light"/>
              </a:rPr>
              <a:t>Flexible security policies (ACLs)</a:t>
            </a:r>
            <a:endParaRPr sz="1000">
              <a:solidFill>
                <a:schemeClr val="dk1"/>
              </a:solidFill>
              <a:latin typeface="Overpass Light"/>
              <a:ea typeface="Overpass Light"/>
              <a:cs typeface="Overpass Light"/>
              <a:sym typeface="Overpass Light"/>
            </a:endParaRPr>
          </a:p>
          <a:p>
            <a:pPr indent="-292100" lvl="0" marL="457200" rtl="0" algn="l">
              <a:lnSpc>
                <a:spcPct val="100000"/>
              </a:lnSpc>
              <a:spcBef>
                <a:spcPts val="0"/>
              </a:spcBef>
              <a:spcAft>
                <a:spcPts val="0"/>
              </a:spcAft>
              <a:buClr>
                <a:schemeClr val="dk1"/>
              </a:buClr>
              <a:buSzPts val="1000"/>
              <a:buFont typeface="Overpass Light"/>
              <a:buChar char="-"/>
            </a:pPr>
            <a:r>
              <a:rPr lang="en" sz="1000">
                <a:solidFill>
                  <a:schemeClr val="dk1"/>
                </a:solidFill>
                <a:latin typeface="Overpass Light"/>
                <a:ea typeface="Overpass Light"/>
                <a:cs typeface="Overpass Light"/>
                <a:sym typeface="Overpass Light"/>
              </a:rPr>
              <a:t>Distributed L3 routing, IPv4 and IPv6, L2/L3 Gateways</a:t>
            </a:r>
            <a:endParaRPr sz="1000">
              <a:solidFill>
                <a:schemeClr val="dk1"/>
              </a:solidFill>
              <a:latin typeface="Overpass Light"/>
              <a:ea typeface="Overpass Light"/>
              <a:cs typeface="Overpass Light"/>
              <a:sym typeface="Overpass Light"/>
            </a:endParaRPr>
          </a:p>
          <a:p>
            <a:pPr indent="-292100" lvl="0" marL="457200" rtl="0" algn="l">
              <a:lnSpc>
                <a:spcPct val="100000"/>
              </a:lnSpc>
              <a:spcBef>
                <a:spcPts val="0"/>
              </a:spcBef>
              <a:spcAft>
                <a:spcPts val="0"/>
              </a:spcAft>
              <a:buClr>
                <a:schemeClr val="dk1"/>
              </a:buClr>
              <a:buSzPts val="1000"/>
              <a:buFont typeface="Overpass Light"/>
              <a:buChar char="-"/>
            </a:pPr>
            <a:r>
              <a:rPr lang="en" sz="1000">
                <a:solidFill>
                  <a:schemeClr val="dk1"/>
                </a:solidFill>
                <a:latin typeface="Overpass Light"/>
                <a:ea typeface="Overpass Light"/>
                <a:cs typeface="Overpass Light"/>
                <a:sym typeface="Overpass Light"/>
              </a:rPr>
              <a:t>Native support for NAT, load balancing, DHCP and RA</a:t>
            </a:r>
            <a:endParaRPr sz="1000">
              <a:solidFill>
                <a:schemeClr val="dk1"/>
              </a:solidFill>
              <a:latin typeface="Overpass Light"/>
              <a:ea typeface="Overpass Light"/>
              <a:cs typeface="Overpass Light"/>
              <a:sym typeface="Overpass Light"/>
            </a:endParaRPr>
          </a:p>
          <a:p>
            <a:pPr indent="-292100" lvl="0" marL="457200" rtl="0" algn="l">
              <a:lnSpc>
                <a:spcPct val="100000"/>
              </a:lnSpc>
              <a:spcBef>
                <a:spcPts val="0"/>
              </a:spcBef>
              <a:spcAft>
                <a:spcPts val="0"/>
              </a:spcAft>
              <a:buClr>
                <a:schemeClr val="dk1"/>
              </a:buClr>
              <a:buSzPts val="1000"/>
              <a:buFont typeface="Overpass Light"/>
              <a:buChar char="-"/>
            </a:pPr>
            <a:r>
              <a:rPr lang="en" sz="1000">
                <a:solidFill>
                  <a:schemeClr val="dk1"/>
                </a:solidFill>
                <a:latin typeface="Overpass Light"/>
                <a:ea typeface="Overpass Light"/>
                <a:cs typeface="Overpass Light"/>
                <a:sym typeface="Overpass Light"/>
              </a:rPr>
              <a:t>Works with Linux, DPDK, and Hyper-V</a:t>
            </a:r>
            <a:endParaRPr sz="8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4" name="Shape 2394"/>
        <p:cNvGrpSpPr/>
        <p:nvPr/>
      </p:nvGrpSpPr>
      <p:grpSpPr>
        <a:xfrm>
          <a:off x="0" y="0"/>
          <a:ext cx="0" cy="0"/>
          <a:chOff x="0" y="0"/>
          <a:chExt cx="0" cy="0"/>
        </a:xfrm>
      </p:grpSpPr>
      <p:sp>
        <p:nvSpPr>
          <p:cNvPr id="2395" name="Google Shape;2395;p185"/>
          <p:cNvSpPr txBox="1"/>
          <p:nvPr>
            <p:ph idx="12" type="sldNum"/>
          </p:nvPr>
        </p:nvSpPr>
        <p:spPr>
          <a:xfrm>
            <a:off x="122311" y="4689575"/>
            <a:ext cx="411600" cy="80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396" name="Google Shape;2396;p185"/>
          <p:cNvSpPr txBox="1"/>
          <p:nvPr/>
        </p:nvSpPr>
        <p:spPr>
          <a:xfrm>
            <a:off x="387563" y="93638"/>
            <a:ext cx="6634500" cy="489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3000"/>
              </a:spcAft>
              <a:buNone/>
            </a:pPr>
            <a:r>
              <a:rPr b="1" lang="en" sz="2300">
                <a:solidFill>
                  <a:srgbClr val="EE0000"/>
                </a:solidFill>
                <a:latin typeface="Overpass"/>
                <a:ea typeface="Overpass"/>
                <a:cs typeface="Overpass"/>
                <a:sym typeface="Overpass"/>
              </a:rPr>
              <a:t>Control Plane Architecture</a:t>
            </a:r>
            <a:endParaRPr b="1" sz="2300">
              <a:latin typeface="Overpass"/>
              <a:ea typeface="Overpass"/>
              <a:cs typeface="Overpass"/>
              <a:sym typeface="Overpass"/>
            </a:endParaRPr>
          </a:p>
        </p:txBody>
      </p:sp>
      <p:sp>
        <p:nvSpPr>
          <p:cNvPr id="2397" name="Google Shape;2397;p185"/>
          <p:cNvSpPr/>
          <p:nvPr/>
        </p:nvSpPr>
        <p:spPr>
          <a:xfrm>
            <a:off x="615694" y="1009594"/>
            <a:ext cx="3543000" cy="38196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98" name="Google Shape;2398;p185"/>
          <p:cNvSpPr/>
          <p:nvPr/>
        </p:nvSpPr>
        <p:spPr>
          <a:xfrm>
            <a:off x="2888531" y="2307619"/>
            <a:ext cx="962100" cy="689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OVN</a:t>
            </a:r>
            <a:endParaRPr sz="1100"/>
          </a:p>
          <a:p>
            <a:pPr indent="0" lvl="0" marL="0" rtl="0" algn="ctr">
              <a:spcBef>
                <a:spcPts val="0"/>
              </a:spcBef>
              <a:spcAft>
                <a:spcPts val="0"/>
              </a:spcAft>
              <a:buNone/>
            </a:pPr>
            <a:r>
              <a:rPr lang="en" sz="1100"/>
              <a:t>Northbound DB</a:t>
            </a:r>
            <a:endParaRPr sz="1100"/>
          </a:p>
        </p:txBody>
      </p:sp>
      <p:sp>
        <p:nvSpPr>
          <p:cNvPr id="2399" name="Google Shape;2399;p185"/>
          <p:cNvSpPr/>
          <p:nvPr/>
        </p:nvSpPr>
        <p:spPr>
          <a:xfrm>
            <a:off x="2888531" y="3261047"/>
            <a:ext cx="962100" cy="4164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ovn-northd</a:t>
            </a:r>
            <a:endParaRPr sz="1100"/>
          </a:p>
        </p:txBody>
      </p:sp>
      <p:sp>
        <p:nvSpPr>
          <p:cNvPr id="2400" name="Google Shape;2400;p185"/>
          <p:cNvSpPr/>
          <p:nvPr/>
        </p:nvSpPr>
        <p:spPr>
          <a:xfrm>
            <a:off x="2888531" y="3904875"/>
            <a:ext cx="962100" cy="689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OVN</a:t>
            </a:r>
            <a:endParaRPr sz="1100"/>
          </a:p>
          <a:p>
            <a:pPr indent="0" lvl="0" marL="0" rtl="0" algn="ctr">
              <a:spcBef>
                <a:spcPts val="0"/>
              </a:spcBef>
              <a:spcAft>
                <a:spcPts val="0"/>
              </a:spcAft>
              <a:buNone/>
            </a:pPr>
            <a:r>
              <a:rPr lang="en" sz="1100"/>
              <a:t>Southbound DB</a:t>
            </a:r>
            <a:endParaRPr sz="1100"/>
          </a:p>
        </p:txBody>
      </p:sp>
      <p:cxnSp>
        <p:nvCxnSpPr>
          <p:cNvPr id="2401" name="Google Shape;2401;p185"/>
          <p:cNvCxnSpPr>
            <a:stCxn id="2398" idx="2"/>
            <a:endCxn id="2399" idx="0"/>
          </p:cNvCxnSpPr>
          <p:nvPr/>
        </p:nvCxnSpPr>
        <p:spPr>
          <a:xfrm>
            <a:off x="3369581" y="2997019"/>
            <a:ext cx="0" cy="264000"/>
          </a:xfrm>
          <a:prstGeom prst="straightConnector1">
            <a:avLst/>
          </a:prstGeom>
          <a:noFill/>
          <a:ln cap="flat" cmpd="sng" w="9525">
            <a:solidFill>
              <a:schemeClr val="dk2"/>
            </a:solidFill>
            <a:prstDash val="solid"/>
            <a:round/>
            <a:headEnd len="med" w="med" type="none"/>
            <a:tailEnd len="med" w="med" type="triangle"/>
          </a:ln>
        </p:spPr>
      </p:cxnSp>
      <p:cxnSp>
        <p:nvCxnSpPr>
          <p:cNvPr id="2402" name="Google Shape;2402;p185"/>
          <p:cNvCxnSpPr>
            <a:stCxn id="2399" idx="2"/>
            <a:endCxn id="2400" idx="0"/>
          </p:cNvCxnSpPr>
          <p:nvPr/>
        </p:nvCxnSpPr>
        <p:spPr>
          <a:xfrm>
            <a:off x="3369581" y="3677447"/>
            <a:ext cx="0" cy="227400"/>
          </a:xfrm>
          <a:prstGeom prst="straightConnector1">
            <a:avLst/>
          </a:prstGeom>
          <a:noFill/>
          <a:ln cap="flat" cmpd="sng" w="9525">
            <a:solidFill>
              <a:schemeClr val="dk2"/>
            </a:solidFill>
            <a:prstDash val="solid"/>
            <a:round/>
            <a:headEnd len="med" w="med" type="none"/>
            <a:tailEnd len="med" w="med" type="triangle"/>
          </a:ln>
        </p:spPr>
      </p:cxnSp>
      <p:cxnSp>
        <p:nvCxnSpPr>
          <p:cNvPr id="2403" name="Google Shape;2403;p185"/>
          <p:cNvCxnSpPr>
            <a:stCxn id="2404" idx="2"/>
            <a:endCxn id="2398" idx="0"/>
          </p:cNvCxnSpPr>
          <p:nvPr/>
        </p:nvCxnSpPr>
        <p:spPr>
          <a:xfrm>
            <a:off x="3369581" y="2043319"/>
            <a:ext cx="0" cy="264300"/>
          </a:xfrm>
          <a:prstGeom prst="straightConnector1">
            <a:avLst/>
          </a:prstGeom>
          <a:noFill/>
          <a:ln cap="flat" cmpd="sng" w="9525">
            <a:solidFill>
              <a:schemeClr val="dk2"/>
            </a:solidFill>
            <a:prstDash val="solid"/>
            <a:round/>
            <a:headEnd len="med" w="med" type="none"/>
            <a:tailEnd len="med" w="med" type="triangle"/>
          </a:ln>
        </p:spPr>
      </p:cxnSp>
      <p:sp>
        <p:nvSpPr>
          <p:cNvPr id="2405" name="Google Shape;2405;p185"/>
          <p:cNvSpPr/>
          <p:nvPr/>
        </p:nvSpPr>
        <p:spPr>
          <a:xfrm>
            <a:off x="977213" y="1315481"/>
            <a:ext cx="1136400" cy="72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Kubernetes</a:t>
            </a:r>
            <a:endParaRPr sz="1100"/>
          </a:p>
          <a:p>
            <a:pPr indent="0" lvl="0" marL="0" rtl="0" algn="ctr">
              <a:spcBef>
                <a:spcPts val="0"/>
              </a:spcBef>
              <a:spcAft>
                <a:spcPts val="0"/>
              </a:spcAft>
              <a:buNone/>
            </a:pPr>
            <a:r>
              <a:rPr lang="en" sz="1100"/>
              <a:t>apiserver</a:t>
            </a:r>
            <a:endParaRPr sz="1100"/>
          </a:p>
        </p:txBody>
      </p:sp>
      <p:cxnSp>
        <p:nvCxnSpPr>
          <p:cNvPr id="2406" name="Google Shape;2406;p185"/>
          <p:cNvCxnSpPr>
            <a:stCxn id="2405" idx="3"/>
            <a:endCxn id="2404" idx="1"/>
          </p:cNvCxnSpPr>
          <p:nvPr/>
        </p:nvCxnSpPr>
        <p:spPr>
          <a:xfrm>
            <a:off x="2113613" y="1679531"/>
            <a:ext cx="687900" cy="0"/>
          </a:xfrm>
          <a:prstGeom prst="straightConnector1">
            <a:avLst/>
          </a:prstGeom>
          <a:noFill/>
          <a:ln cap="flat" cmpd="sng" w="9525">
            <a:solidFill>
              <a:schemeClr val="dk2"/>
            </a:solidFill>
            <a:prstDash val="solid"/>
            <a:round/>
            <a:headEnd len="med" w="med" type="triangle"/>
            <a:tailEnd len="med" w="med" type="triangle"/>
          </a:ln>
        </p:spPr>
      </p:cxnSp>
      <p:sp>
        <p:nvSpPr>
          <p:cNvPr id="2407" name="Google Shape;2407;p185"/>
          <p:cNvSpPr/>
          <p:nvPr/>
        </p:nvSpPr>
        <p:spPr>
          <a:xfrm>
            <a:off x="977213" y="2515631"/>
            <a:ext cx="1136400" cy="72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Cluster Network Operator</a:t>
            </a:r>
            <a:endParaRPr sz="1100"/>
          </a:p>
        </p:txBody>
      </p:sp>
      <p:cxnSp>
        <p:nvCxnSpPr>
          <p:cNvPr id="2408" name="Google Shape;2408;p185"/>
          <p:cNvCxnSpPr>
            <a:stCxn id="2407" idx="3"/>
            <a:endCxn id="2404" idx="1"/>
          </p:cNvCxnSpPr>
          <p:nvPr/>
        </p:nvCxnSpPr>
        <p:spPr>
          <a:xfrm flipH="1" rot="10800000">
            <a:off x="2113613" y="1679381"/>
            <a:ext cx="687900" cy="1200300"/>
          </a:xfrm>
          <a:prstGeom prst="straightConnector1">
            <a:avLst/>
          </a:prstGeom>
          <a:noFill/>
          <a:ln cap="flat" cmpd="sng" w="9525">
            <a:solidFill>
              <a:schemeClr val="dk2"/>
            </a:solidFill>
            <a:prstDash val="solid"/>
            <a:round/>
            <a:headEnd len="med" w="med" type="none"/>
            <a:tailEnd len="med" w="med" type="triangle"/>
          </a:ln>
        </p:spPr>
      </p:cxnSp>
      <p:cxnSp>
        <p:nvCxnSpPr>
          <p:cNvPr id="2409" name="Google Shape;2409;p185"/>
          <p:cNvCxnSpPr>
            <a:endCxn id="2405" idx="2"/>
          </p:cNvCxnSpPr>
          <p:nvPr/>
        </p:nvCxnSpPr>
        <p:spPr>
          <a:xfrm rot="10800000">
            <a:off x="1545413" y="2043581"/>
            <a:ext cx="0" cy="471900"/>
          </a:xfrm>
          <a:prstGeom prst="straightConnector1">
            <a:avLst/>
          </a:prstGeom>
          <a:noFill/>
          <a:ln cap="flat" cmpd="sng" w="9525">
            <a:solidFill>
              <a:schemeClr val="dk2"/>
            </a:solidFill>
            <a:prstDash val="solid"/>
            <a:round/>
            <a:headEnd len="med" w="med" type="stealth"/>
            <a:tailEnd len="med" w="med" type="triangle"/>
          </a:ln>
        </p:spPr>
      </p:cxnSp>
      <p:cxnSp>
        <p:nvCxnSpPr>
          <p:cNvPr id="2410" name="Google Shape;2410;p185"/>
          <p:cNvCxnSpPr>
            <a:stCxn id="2400" idx="3"/>
          </p:cNvCxnSpPr>
          <p:nvPr/>
        </p:nvCxnSpPr>
        <p:spPr>
          <a:xfrm flipH="1" rot="10800000">
            <a:off x="3850631" y="4245675"/>
            <a:ext cx="656400" cy="3900"/>
          </a:xfrm>
          <a:prstGeom prst="straightConnector1">
            <a:avLst/>
          </a:prstGeom>
          <a:noFill/>
          <a:ln cap="flat" cmpd="sng" w="9525">
            <a:solidFill>
              <a:schemeClr val="dk2"/>
            </a:solidFill>
            <a:prstDash val="solid"/>
            <a:round/>
            <a:headEnd len="med" w="med" type="none"/>
            <a:tailEnd len="med" w="med" type="triangle"/>
          </a:ln>
        </p:spPr>
      </p:cxnSp>
      <p:sp>
        <p:nvSpPr>
          <p:cNvPr id="2411" name="Google Shape;2411;p185"/>
          <p:cNvSpPr txBox="1"/>
          <p:nvPr/>
        </p:nvSpPr>
        <p:spPr>
          <a:xfrm>
            <a:off x="4480350" y="4093313"/>
            <a:ext cx="548700" cy="308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Nodes</a:t>
            </a:r>
            <a:endParaRPr sz="1100">
              <a:latin typeface="Overpass Light"/>
              <a:ea typeface="Overpass Light"/>
              <a:cs typeface="Overpass Light"/>
              <a:sym typeface="Overpass Light"/>
            </a:endParaRPr>
          </a:p>
        </p:txBody>
      </p:sp>
      <p:sp>
        <p:nvSpPr>
          <p:cNvPr id="2412" name="Google Shape;2412;p185"/>
          <p:cNvSpPr/>
          <p:nvPr/>
        </p:nvSpPr>
        <p:spPr>
          <a:xfrm>
            <a:off x="2824475" y="1310800"/>
            <a:ext cx="1191300" cy="728100"/>
          </a:xfrm>
          <a:prstGeom prst="rect">
            <a:avLst/>
          </a:prstGeom>
          <a:solidFill>
            <a:srgbClr val="CC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ovn-kubernetes</a:t>
            </a:r>
            <a:endParaRPr sz="1100"/>
          </a:p>
          <a:p>
            <a:pPr indent="0" lvl="0" marL="0" rtl="0" algn="ctr">
              <a:spcBef>
                <a:spcPts val="0"/>
              </a:spcBef>
              <a:spcAft>
                <a:spcPts val="0"/>
              </a:spcAft>
              <a:buNone/>
            </a:pPr>
            <a:r>
              <a:rPr lang="en" sz="1100"/>
              <a:t>master</a:t>
            </a:r>
            <a:endParaRPr sz="1100"/>
          </a:p>
        </p:txBody>
      </p:sp>
      <p:sp>
        <p:nvSpPr>
          <p:cNvPr id="2413" name="Google Shape;2413;p185"/>
          <p:cNvSpPr txBox="1"/>
          <p:nvPr/>
        </p:nvSpPr>
        <p:spPr>
          <a:xfrm>
            <a:off x="4567400" y="734125"/>
            <a:ext cx="4440000" cy="204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b="1" lang="en">
                <a:solidFill>
                  <a:srgbClr val="000000"/>
                </a:solidFill>
                <a:latin typeface="Overpass"/>
                <a:ea typeface="Overpass"/>
                <a:cs typeface="Overpass"/>
                <a:sym typeface="Overpass"/>
              </a:rPr>
              <a:t>ovn-kubernetes master</a:t>
            </a:r>
            <a:endParaRPr b="1">
              <a:latin typeface="Overpass"/>
              <a:ea typeface="Overpass"/>
              <a:cs typeface="Overpass"/>
              <a:sym typeface="Overpass"/>
            </a:endParaRPr>
          </a:p>
          <a:p>
            <a:pPr indent="-292100" lvl="0" marL="457200" rtl="0" algn="l">
              <a:lnSpc>
                <a:spcPct val="100000"/>
              </a:lnSpc>
              <a:spcBef>
                <a:spcPts val="1000"/>
              </a:spcBef>
              <a:spcAft>
                <a:spcPts val="0"/>
              </a:spcAft>
              <a:buClr>
                <a:srgbClr val="000000"/>
              </a:buClr>
              <a:buSzPts val="1000"/>
              <a:buFont typeface="Overpass Light"/>
              <a:buChar char="-"/>
            </a:pPr>
            <a:r>
              <a:rPr lang="en" sz="1000">
                <a:solidFill>
                  <a:srgbClr val="000000"/>
                </a:solidFill>
                <a:latin typeface="Overpass Light"/>
                <a:ea typeface="Overpass Light"/>
                <a:cs typeface="Overpass Light"/>
                <a:sym typeface="Overpass Light"/>
              </a:rPr>
              <a:t>Deployment created by Cluster Network Operator</a:t>
            </a:r>
            <a:endParaRPr sz="1000">
              <a:latin typeface="Overpass Light"/>
              <a:ea typeface="Overpass Light"/>
              <a:cs typeface="Overpass Light"/>
              <a:sym typeface="Overpass Light"/>
            </a:endParaRPr>
          </a:p>
          <a:p>
            <a:pPr indent="-292100" lvl="0" marL="457200" rtl="0" algn="l">
              <a:lnSpc>
                <a:spcPct val="100000"/>
              </a:lnSpc>
              <a:spcBef>
                <a:spcPts val="0"/>
              </a:spcBef>
              <a:spcAft>
                <a:spcPts val="0"/>
              </a:spcAft>
              <a:buClr>
                <a:srgbClr val="000000"/>
              </a:buClr>
              <a:buSzPts val="1000"/>
              <a:buFont typeface="Overpass Light"/>
              <a:buChar char="-"/>
            </a:pPr>
            <a:r>
              <a:rPr lang="en" sz="1000">
                <a:solidFill>
                  <a:srgbClr val="000000"/>
                </a:solidFill>
                <a:latin typeface="Overpass Light"/>
                <a:ea typeface="Overpass Light"/>
                <a:cs typeface="Overpass Light"/>
                <a:sym typeface="Overpass Light"/>
              </a:rPr>
              <a:t>Multiple instances elect a leader</a:t>
            </a:r>
            <a:endParaRPr sz="1000">
              <a:latin typeface="Overpass Light"/>
              <a:ea typeface="Overpass Light"/>
              <a:cs typeface="Overpass Light"/>
              <a:sym typeface="Overpass Light"/>
            </a:endParaRPr>
          </a:p>
          <a:p>
            <a:pPr indent="-292100" lvl="0" marL="457200" rtl="0" algn="l">
              <a:lnSpc>
                <a:spcPct val="100000"/>
              </a:lnSpc>
              <a:spcBef>
                <a:spcPts val="0"/>
              </a:spcBef>
              <a:spcAft>
                <a:spcPts val="0"/>
              </a:spcAft>
              <a:buClr>
                <a:srgbClr val="000000"/>
              </a:buClr>
              <a:buSzPts val="1000"/>
              <a:buFont typeface="Overpass Light"/>
              <a:buChar char="-"/>
            </a:pPr>
            <a:r>
              <a:rPr lang="en" sz="1000">
                <a:solidFill>
                  <a:srgbClr val="000000"/>
                </a:solidFill>
                <a:latin typeface="Overpass Light"/>
                <a:ea typeface="Overpass Light"/>
                <a:cs typeface="Overpass Light"/>
                <a:sym typeface="Overpass Light"/>
              </a:rPr>
              <a:t>Kubernetes API is the single source of truth</a:t>
            </a:r>
            <a:endParaRPr sz="1000">
              <a:latin typeface="Overpass Light"/>
              <a:ea typeface="Overpass Light"/>
              <a:cs typeface="Overpass Light"/>
              <a:sym typeface="Overpass Light"/>
            </a:endParaRPr>
          </a:p>
          <a:p>
            <a:pPr indent="-292100" lvl="0" marL="457200" rtl="0" algn="l">
              <a:lnSpc>
                <a:spcPct val="100000"/>
              </a:lnSpc>
              <a:spcBef>
                <a:spcPts val="0"/>
              </a:spcBef>
              <a:spcAft>
                <a:spcPts val="0"/>
              </a:spcAft>
              <a:buClr>
                <a:srgbClr val="000000"/>
              </a:buClr>
              <a:buSzPts val="1000"/>
              <a:buFont typeface="Overpass Light"/>
              <a:buChar char="-"/>
            </a:pPr>
            <a:r>
              <a:rPr lang="en" sz="1000">
                <a:solidFill>
                  <a:srgbClr val="000000"/>
                </a:solidFill>
                <a:latin typeface="Overpass Light"/>
                <a:ea typeface="Overpass Light"/>
                <a:cs typeface="Overpass Light"/>
                <a:sym typeface="Overpass Light"/>
              </a:rPr>
              <a:t>Listens for cluster events (Pods, Namespaces, Services, Endpoints, NetworkPolicy)</a:t>
            </a:r>
            <a:endParaRPr sz="1000">
              <a:latin typeface="Overpass Light"/>
              <a:ea typeface="Overpass Light"/>
              <a:cs typeface="Overpass Light"/>
              <a:sym typeface="Overpass Light"/>
            </a:endParaRPr>
          </a:p>
          <a:p>
            <a:pPr indent="-292100" lvl="0" marL="457200" rtl="0" algn="l">
              <a:lnSpc>
                <a:spcPct val="100000"/>
              </a:lnSpc>
              <a:spcBef>
                <a:spcPts val="0"/>
              </a:spcBef>
              <a:spcAft>
                <a:spcPts val="0"/>
              </a:spcAft>
              <a:buClr>
                <a:srgbClr val="000000"/>
              </a:buClr>
              <a:buSzPts val="1000"/>
              <a:buFont typeface="Overpass Light"/>
              <a:buChar char="-"/>
            </a:pPr>
            <a:r>
              <a:rPr lang="en" sz="1000">
                <a:solidFill>
                  <a:srgbClr val="000000"/>
                </a:solidFill>
                <a:latin typeface="Overpass Light"/>
                <a:ea typeface="Overpass Light"/>
                <a:cs typeface="Overpass Light"/>
                <a:sym typeface="Overpass Light"/>
              </a:rPr>
              <a:t>Translates cluster events to OVN logical network elements (logical switches, ACLs, logical routers, switch ports)</a:t>
            </a:r>
            <a:endParaRPr sz="1000">
              <a:latin typeface="Overpass Light"/>
              <a:ea typeface="Overpass Light"/>
              <a:cs typeface="Overpass Light"/>
              <a:sym typeface="Overpass Light"/>
            </a:endParaRPr>
          </a:p>
          <a:p>
            <a:pPr indent="-292100" lvl="0" marL="457200" rtl="0" algn="l">
              <a:lnSpc>
                <a:spcPct val="100000"/>
              </a:lnSpc>
              <a:spcBef>
                <a:spcPts val="0"/>
              </a:spcBef>
              <a:spcAft>
                <a:spcPts val="0"/>
              </a:spcAft>
              <a:buClr>
                <a:srgbClr val="000000"/>
              </a:buClr>
              <a:buSzPts val="1000"/>
              <a:buFont typeface="Overpass Light"/>
              <a:buChar char="-"/>
            </a:pPr>
            <a:r>
              <a:rPr lang="en" sz="1000">
                <a:solidFill>
                  <a:srgbClr val="000000"/>
                </a:solidFill>
                <a:latin typeface="Overpass Light"/>
                <a:ea typeface="Overpass Light"/>
                <a:cs typeface="Overpass Light"/>
                <a:sym typeface="Overpass Light"/>
              </a:rPr>
              <a:t>Handles all required IPAM</a:t>
            </a:r>
            <a:endParaRPr sz="1000">
              <a:latin typeface="Overpass Light"/>
              <a:ea typeface="Overpass Light"/>
              <a:cs typeface="Overpass Light"/>
              <a:sym typeface="Overpass Light"/>
            </a:endParaRPr>
          </a:p>
          <a:p>
            <a:pPr indent="-292100" lvl="0" marL="457200" rtl="0" algn="l">
              <a:lnSpc>
                <a:spcPct val="100000"/>
              </a:lnSpc>
              <a:spcBef>
                <a:spcPts val="0"/>
              </a:spcBef>
              <a:spcAft>
                <a:spcPts val="0"/>
              </a:spcAft>
              <a:buClr>
                <a:srgbClr val="000000"/>
              </a:buClr>
              <a:buSzPts val="1000"/>
              <a:buFont typeface="Overpass Light"/>
              <a:buChar char="-"/>
            </a:pPr>
            <a:r>
              <a:rPr lang="en" sz="1000">
                <a:solidFill>
                  <a:srgbClr val="000000"/>
                </a:solidFill>
                <a:latin typeface="Overpass Light"/>
                <a:ea typeface="Overpass Light"/>
                <a:cs typeface="Overpass Light"/>
                <a:sym typeface="Overpass Light"/>
              </a:rPr>
              <a:t>Updates OVN Northbound database based on Kube API state</a:t>
            </a:r>
            <a:endParaRPr sz="1000">
              <a:solidFill>
                <a:srgbClr val="000000"/>
              </a:solidFill>
              <a:latin typeface="Overpass Light"/>
              <a:ea typeface="Overpass Light"/>
              <a:cs typeface="Overpass Light"/>
              <a:sym typeface="Overpass Light"/>
            </a:endParaRPr>
          </a:p>
          <a:p>
            <a:pPr indent="-228600" lvl="0" marL="400050" rtl="0" algn="l">
              <a:lnSpc>
                <a:spcPct val="100000"/>
              </a:lnSpc>
              <a:spcBef>
                <a:spcPts val="1000"/>
              </a:spcBef>
              <a:spcAft>
                <a:spcPts val="0"/>
              </a:spcAft>
              <a:buNone/>
            </a:pPr>
            <a:r>
              <a:t/>
            </a:r>
            <a:endParaRPr sz="1600">
              <a:solidFill>
                <a:srgbClr val="000000"/>
              </a:solidFill>
              <a:latin typeface="Overpass Light"/>
              <a:ea typeface="Overpass Light"/>
              <a:cs typeface="Overpass Light"/>
              <a:sym typeface="Overpass Light"/>
            </a:endParaRPr>
          </a:p>
        </p:txBody>
      </p:sp>
      <p:sp>
        <p:nvSpPr>
          <p:cNvPr id="2414" name="Google Shape;2414;p185"/>
          <p:cNvSpPr txBox="1"/>
          <p:nvPr/>
        </p:nvSpPr>
        <p:spPr>
          <a:xfrm>
            <a:off x="4567400" y="2686925"/>
            <a:ext cx="4392600" cy="204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b="1" lang="en">
                <a:latin typeface="Overpass"/>
                <a:ea typeface="Overpass"/>
                <a:cs typeface="Overpass"/>
                <a:sym typeface="Overpass"/>
              </a:rPr>
              <a:t>o</a:t>
            </a:r>
            <a:r>
              <a:rPr b="1" lang="en">
                <a:solidFill>
                  <a:srgbClr val="000000"/>
                </a:solidFill>
                <a:latin typeface="Overpass"/>
                <a:ea typeface="Overpass"/>
                <a:cs typeface="Overpass"/>
                <a:sym typeface="Overpass"/>
              </a:rPr>
              <a:t>vn-northd</a:t>
            </a:r>
            <a:endParaRPr b="1">
              <a:latin typeface="Overpass"/>
              <a:ea typeface="Overpass"/>
              <a:cs typeface="Overpass"/>
              <a:sym typeface="Overpass"/>
            </a:endParaRPr>
          </a:p>
          <a:p>
            <a:pPr indent="-292100" lvl="0" marL="457200" rtl="0" algn="l">
              <a:lnSpc>
                <a:spcPct val="100000"/>
              </a:lnSpc>
              <a:spcBef>
                <a:spcPts val="1000"/>
              </a:spcBef>
              <a:spcAft>
                <a:spcPts val="0"/>
              </a:spcAft>
              <a:buClr>
                <a:srgbClr val="000000"/>
              </a:buClr>
              <a:buSzPts val="1000"/>
              <a:buFont typeface="Overpass Light"/>
              <a:buChar char="-"/>
            </a:pPr>
            <a:r>
              <a:rPr lang="en" sz="1000">
                <a:solidFill>
                  <a:srgbClr val="000000"/>
                </a:solidFill>
                <a:latin typeface="Overpass Light"/>
                <a:ea typeface="Overpass Light"/>
                <a:cs typeface="Overpass Light"/>
                <a:sym typeface="Overpass Light"/>
              </a:rPr>
              <a:t>Multiple instances managed by ovn-kubernetes master</a:t>
            </a:r>
            <a:endParaRPr sz="1000">
              <a:latin typeface="Overpass Light"/>
              <a:ea typeface="Overpass Light"/>
              <a:cs typeface="Overpass Light"/>
              <a:sym typeface="Overpass Light"/>
            </a:endParaRPr>
          </a:p>
          <a:p>
            <a:pPr indent="-292100" lvl="0" marL="457200" rtl="0" algn="l">
              <a:lnSpc>
                <a:spcPct val="100000"/>
              </a:lnSpc>
              <a:spcBef>
                <a:spcPts val="0"/>
              </a:spcBef>
              <a:spcAft>
                <a:spcPts val="0"/>
              </a:spcAft>
              <a:buClr>
                <a:srgbClr val="000000"/>
              </a:buClr>
              <a:buSzPts val="1000"/>
              <a:buFont typeface="Overpass Light"/>
              <a:buChar char="-"/>
            </a:pPr>
            <a:r>
              <a:rPr lang="en" sz="1000">
                <a:solidFill>
                  <a:srgbClr val="000000"/>
                </a:solidFill>
                <a:latin typeface="Overpass Light"/>
                <a:ea typeface="Overpass Light"/>
                <a:cs typeface="Overpass Light"/>
                <a:sym typeface="Overpass Light"/>
              </a:rPr>
              <a:t>Listens for Northbound DB changes</a:t>
            </a:r>
            <a:endParaRPr sz="1000">
              <a:latin typeface="Overpass Light"/>
              <a:ea typeface="Overpass Light"/>
              <a:cs typeface="Overpass Light"/>
              <a:sym typeface="Overpass Light"/>
            </a:endParaRPr>
          </a:p>
          <a:p>
            <a:pPr indent="-292100" lvl="0" marL="457200" rtl="0" algn="l">
              <a:lnSpc>
                <a:spcPct val="100000"/>
              </a:lnSpc>
              <a:spcBef>
                <a:spcPts val="0"/>
              </a:spcBef>
              <a:spcAft>
                <a:spcPts val="0"/>
              </a:spcAft>
              <a:buClr>
                <a:srgbClr val="000000"/>
              </a:buClr>
              <a:buSzPts val="1000"/>
              <a:buFont typeface="Overpass Light"/>
              <a:buChar char="-"/>
            </a:pPr>
            <a:r>
              <a:rPr lang="en" sz="1000">
                <a:solidFill>
                  <a:srgbClr val="000000"/>
                </a:solidFill>
                <a:latin typeface="Overpass Light"/>
                <a:ea typeface="Overpass Light"/>
                <a:cs typeface="Overpass Light"/>
                <a:sym typeface="Overpass Light"/>
              </a:rPr>
              <a:t>Decomposes logical network elements into OVN pipeline and populates the Southbound DB</a:t>
            </a:r>
            <a:endParaRPr sz="1000">
              <a:latin typeface="Overpass Light"/>
              <a:ea typeface="Overpass Light"/>
              <a:cs typeface="Overpass Light"/>
              <a:sym typeface="Overpass Light"/>
            </a:endParaRPr>
          </a:p>
          <a:p>
            <a:pPr indent="-292100" lvl="0" marL="457200" rtl="0" algn="l">
              <a:lnSpc>
                <a:spcPct val="100000"/>
              </a:lnSpc>
              <a:spcBef>
                <a:spcPts val="0"/>
              </a:spcBef>
              <a:spcAft>
                <a:spcPts val="0"/>
              </a:spcAft>
              <a:buClr>
                <a:srgbClr val="000000"/>
              </a:buClr>
              <a:buSzPts val="1000"/>
              <a:buFont typeface="Overpass Light"/>
              <a:buChar char="-"/>
            </a:pPr>
            <a:r>
              <a:rPr lang="en" sz="1000">
                <a:solidFill>
                  <a:srgbClr val="000000"/>
                </a:solidFill>
                <a:latin typeface="Overpass Light"/>
                <a:ea typeface="Overpass Light"/>
                <a:cs typeface="Overpass Light"/>
                <a:sym typeface="Overpass Light"/>
              </a:rPr>
              <a:t>Keeps no state itself (eg "cattle")</a:t>
            </a:r>
            <a:endParaRPr sz="1000">
              <a:solidFill>
                <a:srgbClr val="000000"/>
              </a:solidFill>
              <a:latin typeface="Overpass Light"/>
              <a:ea typeface="Overpass Light"/>
              <a:cs typeface="Overpass Light"/>
              <a:sym typeface="Overpass 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8" name="Shape 2418"/>
        <p:cNvGrpSpPr/>
        <p:nvPr/>
      </p:nvGrpSpPr>
      <p:grpSpPr>
        <a:xfrm>
          <a:off x="0" y="0"/>
          <a:ext cx="0" cy="0"/>
          <a:chOff x="0" y="0"/>
          <a:chExt cx="0" cy="0"/>
        </a:xfrm>
      </p:grpSpPr>
      <p:sp>
        <p:nvSpPr>
          <p:cNvPr id="2419" name="Google Shape;2419;p186"/>
          <p:cNvSpPr/>
          <p:nvPr/>
        </p:nvSpPr>
        <p:spPr>
          <a:xfrm>
            <a:off x="4337300" y="3999200"/>
            <a:ext cx="1169208" cy="728136"/>
          </a:xfrm>
          <a:prstGeom prst="cloud">
            <a:avLst/>
          </a:prstGeom>
          <a:solidFill>
            <a:srgbClr val="D5A6BD"/>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900"/>
              <a:t>Cluster /other networks</a:t>
            </a:r>
            <a:endParaRPr sz="900"/>
          </a:p>
        </p:txBody>
      </p:sp>
      <p:sp>
        <p:nvSpPr>
          <p:cNvPr id="2420" name="Google Shape;2420;p186"/>
          <p:cNvSpPr txBox="1"/>
          <p:nvPr>
            <p:ph idx="12" type="sldNum"/>
          </p:nvPr>
        </p:nvSpPr>
        <p:spPr>
          <a:xfrm>
            <a:off x="122311" y="4689575"/>
            <a:ext cx="411600" cy="80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421" name="Google Shape;2421;p186"/>
          <p:cNvSpPr txBox="1"/>
          <p:nvPr/>
        </p:nvSpPr>
        <p:spPr>
          <a:xfrm>
            <a:off x="387563" y="93638"/>
            <a:ext cx="6634500" cy="489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3000"/>
              </a:spcAft>
              <a:buNone/>
            </a:pPr>
            <a:r>
              <a:rPr b="1" lang="en" sz="2300">
                <a:solidFill>
                  <a:srgbClr val="EE0000"/>
                </a:solidFill>
                <a:latin typeface="Overpass"/>
                <a:ea typeface="Overpass"/>
                <a:cs typeface="Overpass"/>
                <a:sym typeface="Overpass"/>
              </a:rPr>
              <a:t>Worker Node Architecture</a:t>
            </a:r>
            <a:endParaRPr b="1" sz="2300">
              <a:latin typeface="Overpass"/>
              <a:ea typeface="Overpass"/>
              <a:cs typeface="Overpass"/>
              <a:sym typeface="Overpass"/>
            </a:endParaRPr>
          </a:p>
        </p:txBody>
      </p:sp>
      <p:sp>
        <p:nvSpPr>
          <p:cNvPr id="2422" name="Google Shape;2422;p186"/>
          <p:cNvSpPr/>
          <p:nvPr/>
        </p:nvSpPr>
        <p:spPr>
          <a:xfrm>
            <a:off x="615694" y="1621069"/>
            <a:ext cx="3543000" cy="32082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423" name="Google Shape;2423;p186"/>
          <p:cNvSpPr/>
          <p:nvPr/>
        </p:nvSpPr>
        <p:spPr>
          <a:xfrm>
            <a:off x="870469" y="2990719"/>
            <a:ext cx="1136400" cy="7281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ovn-kubernetes</a:t>
            </a:r>
            <a:endParaRPr sz="1100"/>
          </a:p>
          <a:p>
            <a:pPr indent="0" lvl="0" marL="0" rtl="0" algn="ctr">
              <a:spcBef>
                <a:spcPts val="0"/>
              </a:spcBef>
              <a:spcAft>
                <a:spcPts val="0"/>
              </a:spcAft>
              <a:buNone/>
            </a:pPr>
            <a:r>
              <a:rPr lang="en" sz="1100"/>
              <a:t>node</a:t>
            </a:r>
            <a:endParaRPr sz="1100"/>
          </a:p>
        </p:txBody>
      </p:sp>
      <p:sp>
        <p:nvSpPr>
          <p:cNvPr id="2424" name="Google Shape;2424;p186"/>
          <p:cNvSpPr/>
          <p:nvPr/>
        </p:nvSpPr>
        <p:spPr>
          <a:xfrm>
            <a:off x="870469" y="1944131"/>
            <a:ext cx="1136400" cy="72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kubelet/</a:t>
            </a:r>
            <a:endParaRPr sz="1100"/>
          </a:p>
          <a:p>
            <a:pPr indent="0" lvl="0" marL="0" rtl="0" algn="ctr">
              <a:spcBef>
                <a:spcPts val="0"/>
              </a:spcBef>
              <a:spcAft>
                <a:spcPts val="0"/>
              </a:spcAft>
              <a:buNone/>
            </a:pPr>
            <a:r>
              <a:rPr lang="en" sz="1100"/>
              <a:t>CRI-O</a:t>
            </a:r>
            <a:endParaRPr sz="1100"/>
          </a:p>
        </p:txBody>
      </p:sp>
      <p:sp>
        <p:nvSpPr>
          <p:cNvPr id="2425" name="Google Shape;2425;p186"/>
          <p:cNvSpPr/>
          <p:nvPr/>
        </p:nvSpPr>
        <p:spPr>
          <a:xfrm>
            <a:off x="2590706" y="1954350"/>
            <a:ext cx="1136400" cy="7281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ovn-controller</a:t>
            </a:r>
            <a:endParaRPr sz="1100"/>
          </a:p>
        </p:txBody>
      </p:sp>
      <p:sp>
        <p:nvSpPr>
          <p:cNvPr id="2426" name="Google Shape;2426;p186"/>
          <p:cNvSpPr/>
          <p:nvPr/>
        </p:nvSpPr>
        <p:spPr>
          <a:xfrm>
            <a:off x="2590706" y="2983050"/>
            <a:ext cx="1136400" cy="7281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OVS database</a:t>
            </a:r>
            <a:endParaRPr sz="1100"/>
          </a:p>
        </p:txBody>
      </p:sp>
      <p:sp>
        <p:nvSpPr>
          <p:cNvPr id="2427" name="Google Shape;2427;p186"/>
          <p:cNvSpPr/>
          <p:nvPr/>
        </p:nvSpPr>
        <p:spPr>
          <a:xfrm>
            <a:off x="2590706" y="3897450"/>
            <a:ext cx="1136400" cy="7281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OVS bridge</a:t>
            </a:r>
            <a:endParaRPr sz="1100"/>
          </a:p>
        </p:txBody>
      </p:sp>
      <p:sp>
        <p:nvSpPr>
          <p:cNvPr id="2428" name="Google Shape;2428;p186"/>
          <p:cNvSpPr/>
          <p:nvPr/>
        </p:nvSpPr>
        <p:spPr>
          <a:xfrm>
            <a:off x="870469" y="795260"/>
            <a:ext cx="1136400" cy="534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apiserver</a:t>
            </a:r>
            <a:endParaRPr sz="1100"/>
          </a:p>
        </p:txBody>
      </p:sp>
      <p:sp>
        <p:nvSpPr>
          <p:cNvPr id="2429" name="Google Shape;2429;p186"/>
          <p:cNvSpPr/>
          <p:nvPr/>
        </p:nvSpPr>
        <p:spPr>
          <a:xfrm>
            <a:off x="2590706" y="776660"/>
            <a:ext cx="1136400" cy="534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OVN southbound database</a:t>
            </a:r>
            <a:endParaRPr sz="1100"/>
          </a:p>
        </p:txBody>
      </p:sp>
      <p:cxnSp>
        <p:nvCxnSpPr>
          <p:cNvPr id="2430" name="Google Shape;2430;p186"/>
          <p:cNvCxnSpPr>
            <a:stCxn id="2429" idx="2"/>
            <a:endCxn id="2425" idx="0"/>
          </p:cNvCxnSpPr>
          <p:nvPr/>
        </p:nvCxnSpPr>
        <p:spPr>
          <a:xfrm>
            <a:off x="3158906" y="1311260"/>
            <a:ext cx="0" cy="643200"/>
          </a:xfrm>
          <a:prstGeom prst="straightConnector1">
            <a:avLst/>
          </a:prstGeom>
          <a:noFill/>
          <a:ln cap="flat" cmpd="sng" w="9525">
            <a:solidFill>
              <a:schemeClr val="dk2"/>
            </a:solidFill>
            <a:prstDash val="solid"/>
            <a:round/>
            <a:headEnd len="med" w="med" type="none"/>
            <a:tailEnd len="med" w="med" type="triangle"/>
          </a:ln>
        </p:spPr>
      </p:cxnSp>
      <p:cxnSp>
        <p:nvCxnSpPr>
          <p:cNvPr id="2431" name="Google Shape;2431;p186"/>
          <p:cNvCxnSpPr>
            <a:stCxn id="2425" idx="2"/>
            <a:endCxn id="2426" idx="0"/>
          </p:cNvCxnSpPr>
          <p:nvPr/>
        </p:nvCxnSpPr>
        <p:spPr>
          <a:xfrm>
            <a:off x="3158906" y="2682450"/>
            <a:ext cx="0" cy="300600"/>
          </a:xfrm>
          <a:prstGeom prst="straightConnector1">
            <a:avLst/>
          </a:prstGeom>
          <a:noFill/>
          <a:ln cap="flat" cmpd="sng" w="9525">
            <a:solidFill>
              <a:schemeClr val="dk2"/>
            </a:solidFill>
            <a:prstDash val="solid"/>
            <a:round/>
            <a:headEnd len="med" w="med" type="none"/>
            <a:tailEnd len="med" w="med" type="triangle"/>
          </a:ln>
        </p:spPr>
      </p:cxnSp>
      <p:cxnSp>
        <p:nvCxnSpPr>
          <p:cNvPr id="2432" name="Google Shape;2432;p186"/>
          <p:cNvCxnSpPr>
            <a:stCxn id="2426" idx="2"/>
            <a:endCxn id="2427" idx="0"/>
          </p:cNvCxnSpPr>
          <p:nvPr/>
        </p:nvCxnSpPr>
        <p:spPr>
          <a:xfrm>
            <a:off x="3158906" y="3711150"/>
            <a:ext cx="0" cy="186300"/>
          </a:xfrm>
          <a:prstGeom prst="straightConnector1">
            <a:avLst/>
          </a:prstGeom>
          <a:noFill/>
          <a:ln cap="flat" cmpd="sng" w="9525">
            <a:solidFill>
              <a:schemeClr val="dk2"/>
            </a:solidFill>
            <a:prstDash val="solid"/>
            <a:round/>
            <a:headEnd len="med" w="med" type="none"/>
            <a:tailEnd len="med" w="med" type="triangle"/>
          </a:ln>
        </p:spPr>
      </p:cxnSp>
      <p:cxnSp>
        <p:nvCxnSpPr>
          <p:cNvPr id="2433" name="Google Shape;2433;p186"/>
          <p:cNvCxnSpPr>
            <a:stCxn id="2428" idx="2"/>
            <a:endCxn id="2424" idx="0"/>
          </p:cNvCxnSpPr>
          <p:nvPr/>
        </p:nvCxnSpPr>
        <p:spPr>
          <a:xfrm>
            <a:off x="1438669" y="1329860"/>
            <a:ext cx="0" cy="614400"/>
          </a:xfrm>
          <a:prstGeom prst="straightConnector1">
            <a:avLst/>
          </a:prstGeom>
          <a:noFill/>
          <a:ln cap="flat" cmpd="sng" w="9525">
            <a:solidFill>
              <a:schemeClr val="dk2"/>
            </a:solidFill>
            <a:prstDash val="solid"/>
            <a:round/>
            <a:headEnd len="med" w="med" type="none"/>
            <a:tailEnd len="med" w="med" type="triangle"/>
          </a:ln>
        </p:spPr>
      </p:cxnSp>
      <p:cxnSp>
        <p:nvCxnSpPr>
          <p:cNvPr id="2434" name="Google Shape;2434;p186"/>
          <p:cNvCxnSpPr>
            <a:stCxn id="2424" idx="2"/>
            <a:endCxn id="2423" idx="0"/>
          </p:cNvCxnSpPr>
          <p:nvPr/>
        </p:nvCxnSpPr>
        <p:spPr>
          <a:xfrm>
            <a:off x="1438669" y="2672231"/>
            <a:ext cx="0" cy="318600"/>
          </a:xfrm>
          <a:prstGeom prst="straightConnector1">
            <a:avLst/>
          </a:prstGeom>
          <a:noFill/>
          <a:ln cap="flat" cmpd="sng" w="9525">
            <a:solidFill>
              <a:schemeClr val="dk2"/>
            </a:solidFill>
            <a:prstDash val="solid"/>
            <a:round/>
            <a:headEnd len="med" w="med" type="none"/>
            <a:tailEnd len="med" w="med" type="triangle"/>
          </a:ln>
        </p:spPr>
      </p:cxnSp>
      <p:cxnSp>
        <p:nvCxnSpPr>
          <p:cNvPr id="2435" name="Google Shape;2435;p186"/>
          <p:cNvCxnSpPr>
            <a:stCxn id="2423" idx="3"/>
            <a:endCxn id="2426" idx="1"/>
          </p:cNvCxnSpPr>
          <p:nvPr/>
        </p:nvCxnSpPr>
        <p:spPr>
          <a:xfrm flipH="1" rot="10800000">
            <a:off x="2006869" y="3346969"/>
            <a:ext cx="583800" cy="7800"/>
          </a:xfrm>
          <a:prstGeom prst="straightConnector1">
            <a:avLst/>
          </a:prstGeom>
          <a:noFill/>
          <a:ln cap="flat" cmpd="sng" w="9525">
            <a:solidFill>
              <a:schemeClr val="dk2"/>
            </a:solidFill>
            <a:prstDash val="solid"/>
            <a:round/>
            <a:headEnd len="med" w="med" type="none"/>
            <a:tailEnd len="med" w="med" type="triangle"/>
          </a:ln>
        </p:spPr>
      </p:cxnSp>
      <p:sp>
        <p:nvSpPr>
          <p:cNvPr id="2436" name="Google Shape;2436;p186"/>
          <p:cNvSpPr txBox="1"/>
          <p:nvPr/>
        </p:nvSpPr>
        <p:spPr>
          <a:xfrm>
            <a:off x="714975" y="4468088"/>
            <a:ext cx="674400" cy="267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Node</a:t>
            </a:r>
            <a:endParaRPr sz="1100">
              <a:latin typeface="Overpass Light"/>
              <a:ea typeface="Overpass Light"/>
              <a:cs typeface="Overpass Light"/>
              <a:sym typeface="Overpass Light"/>
            </a:endParaRPr>
          </a:p>
        </p:txBody>
      </p:sp>
      <p:sp>
        <p:nvSpPr>
          <p:cNvPr id="2437" name="Google Shape;2437;p186"/>
          <p:cNvSpPr/>
          <p:nvPr/>
        </p:nvSpPr>
        <p:spPr>
          <a:xfrm>
            <a:off x="1340831" y="3808706"/>
            <a:ext cx="840300" cy="46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podA</a:t>
            </a:r>
            <a:endParaRPr sz="1100"/>
          </a:p>
        </p:txBody>
      </p:sp>
      <p:cxnSp>
        <p:nvCxnSpPr>
          <p:cNvPr id="2438" name="Google Shape;2438;p186"/>
          <p:cNvCxnSpPr>
            <a:stCxn id="2439" idx="3"/>
            <a:endCxn id="2427" idx="1"/>
          </p:cNvCxnSpPr>
          <p:nvPr/>
        </p:nvCxnSpPr>
        <p:spPr>
          <a:xfrm flipH="1" rot="10800000">
            <a:off x="2409731" y="4261556"/>
            <a:ext cx="180900" cy="6000"/>
          </a:xfrm>
          <a:prstGeom prst="straightConnector1">
            <a:avLst/>
          </a:prstGeom>
          <a:noFill/>
          <a:ln cap="flat" cmpd="sng" w="9525">
            <a:solidFill>
              <a:schemeClr val="dk2"/>
            </a:solidFill>
            <a:prstDash val="solid"/>
            <a:round/>
            <a:headEnd len="med" w="med" type="none"/>
            <a:tailEnd len="med" w="med" type="triangle"/>
          </a:ln>
        </p:spPr>
      </p:cxnSp>
      <p:sp>
        <p:nvSpPr>
          <p:cNvPr id="2440" name="Google Shape;2440;p186"/>
          <p:cNvSpPr/>
          <p:nvPr/>
        </p:nvSpPr>
        <p:spPr>
          <a:xfrm>
            <a:off x="1455131" y="3923006"/>
            <a:ext cx="840300" cy="46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podA</a:t>
            </a:r>
            <a:endParaRPr sz="1100"/>
          </a:p>
        </p:txBody>
      </p:sp>
      <p:sp>
        <p:nvSpPr>
          <p:cNvPr id="2439" name="Google Shape;2439;p186"/>
          <p:cNvSpPr/>
          <p:nvPr/>
        </p:nvSpPr>
        <p:spPr>
          <a:xfrm>
            <a:off x="1569431" y="4037306"/>
            <a:ext cx="840300" cy="46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podA</a:t>
            </a:r>
            <a:endParaRPr sz="1100"/>
          </a:p>
        </p:txBody>
      </p:sp>
      <p:sp>
        <p:nvSpPr>
          <p:cNvPr id="2441" name="Google Shape;2441;p186"/>
          <p:cNvSpPr/>
          <p:nvPr/>
        </p:nvSpPr>
        <p:spPr>
          <a:xfrm>
            <a:off x="3965231" y="4075650"/>
            <a:ext cx="514800" cy="3717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NIC</a:t>
            </a:r>
            <a:endParaRPr sz="1100"/>
          </a:p>
        </p:txBody>
      </p:sp>
      <p:cxnSp>
        <p:nvCxnSpPr>
          <p:cNvPr id="2442" name="Google Shape;2442;p186"/>
          <p:cNvCxnSpPr>
            <a:stCxn id="2427" idx="3"/>
            <a:endCxn id="2441" idx="1"/>
          </p:cNvCxnSpPr>
          <p:nvPr/>
        </p:nvCxnSpPr>
        <p:spPr>
          <a:xfrm>
            <a:off x="3727106" y="4261500"/>
            <a:ext cx="238200" cy="0"/>
          </a:xfrm>
          <a:prstGeom prst="straightConnector1">
            <a:avLst/>
          </a:prstGeom>
          <a:noFill/>
          <a:ln cap="flat" cmpd="sng" w="9525">
            <a:solidFill>
              <a:schemeClr val="dk2"/>
            </a:solidFill>
            <a:prstDash val="solid"/>
            <a:round/>
            <a:headEnd len="med" w="med" type="none"/>
            <a:tailEnd len="med" w="med" type="triangle"/>
          </a:ln>
        </p:spPr>
      </p:cxnSp>
      <p:sp>
        <p:nvSpPr>
          <p:cNvPr id="2443" name="Google Shape;2443;p186"/>
          <p:cNvSpPr txBox="1"/>
          <p:nvPr/>
        </p:nvSpPr>
        <p:spPr>
          <a:xfrm>
            <a:off x="4266075" y="166600"/>
            <a:ext cx="4722000" cy="1580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b="1" lang="en">
                <a:solidFill>
                  <a:srgbClr val="000000"/>
                </a:solidFill>
                <a:latin typeface="Overpass"/>
                <a:ea typeface="Overpass"/>
                <a:cs typeface="Overpass"/>
                <a:sym typeface="Overpass"/>
              </a:rPr>
              <a:t>ovn-kubernetes node</a:t>
            </a:r>
            <a:endParaRPr b="1">
              <a:latin typeface="Overpass"/>
              <a:ea typeface="Overpass"/>
              <a:cs typeface="Overpass"/>
              <a:sym typeface="Overpass"/>
            </a:endParaRPr>
          </a:p>
          <a:p>
            <a:pPr indent="0" lvl="0" marL="0" rtl="0" algn="l">
              <a:lnSpc>
                <a:spcPct val="100000"/>
              </a:lnSpc>
              <a:spcBef>
                <a:spcPts val="0"/>
              </a:spcBef>
              <a:spcAft>
                <a:spcPts val="0"/>
              </a:spcAft>
              <a:buNone/>
            </a:pPr>
            <a:r>
              <a:rPr lang="en" sz="1000">
                <a:latin typeface="Overpass Light"/>
                <a:ea typeface="Overpass Light"/>
                <a:cs typeface="Overpass Light"/>
                <a:sym typeface="Overpass Light"/>
              </a:rPr>
              <a:t>-</a:t>
            </a:r>
            <a:r>
              <a:rPr lang="en" sz="1000">
                <a:solidFill>
                  <a:srgbClr val="000000"/>
                </a:solidFill>
                <a:latin typeface="Overpass Light"/>
                <a:ea typeface="Overpass Light"/>
                <a:cs typeface="Overpass Light"/>
                <a:sym typeface="Overpass Light"/>
              </a:rPr>
              <a:t>Called as a CNI plugin from kubelet/CRI-O runtim</a:t>
            </a:r>
            <a:r>
              <a:rPr lang="en" sz="1000">
                <a:latin typeface="Overpass Light"/>
                <a:ea typeface="Overpass Light"/>
                <a:cs typeface="Overpass Light"/>
                <a:sym typeface="Overpass Light"/>
              </a:rPr>
              <a:t>e</a:t>
            </a:r>
            <a:endParaRPr sz="1000">
              <a:latin typeface="Overpass Light"/>
              <a:ea typeface="Overpass Light"/>
              <a:cs typeface="Overpass Light"/>
              <a:sym typeface="Overpass Light"/>
            </a:endParaRPr>
          </a:p>
          <a:p>
            <a:pPr indent="0" lvl="0" marL="0" rtl="0" algn="l">
              <a:lnSpc>
                <a:spcPct val="100000"/>
              </a:lnSpc>
              <a:spcBef>
                <a:spcPts val="0"/>
              </a:spcBef>
              <a:spcAft>
                <a:spcPts val="0"/>
              </a:spcAft>
              <a:buNone/>
            </a:pPr>
            <a:r>
              <a:rPr lang="en" sz="1000">
                <a:latin typeface="Overpass Light"/>
                <a:ea typeface="Overpass Light"/>
                <a:cs typeface="Overpass Light"/>
                <a:sym typeface="Overpass Light"/>
              </a:rPr>
              <a:t>-</a:t>
            </a:r>
            <a:r>
              <a:rPr lang="en" sz="1000">
                <a:solidFill>
                  <a:srgbClr val="000000"/>
                </a:solidFill>
                <a:latin typeface="Overpass Light"/>
                <a:ea typeface="Overpass Light"/>
                <a:cs typeface="Overpass Light"/>
                <a:sym typeface="Overpass Light"/>
              </a:rPr>
              <a:t>Retrieves IPAM details from Kube API (written by ovn-kubernetes master)</a:t>
            </a:r>
            <a:endParaRPr sz="1000">
              <a:latin typeface="Overpass Light"/>
              <a:ea typeface="Overpass Light"/>
              <a:cs typeface="Overpass Light"/>
              <a:sym typeface="Overpass Light"/>
            </a:endParaRPr>
          </a:p>
          <a:p>
            <a:pPr indent="0" lvl="0" marL="0" rtl="0" algn="l">
              <a:lnSpc>
                <a:spcPct val="100000"/>
              </a:lnSpc>
              <a:spcBef>
                <a:spcPts val="0"/>
              </a:spcBef>
              <a:spcAft>
                <a:spcPts val="0"/>
              </a:spcAft>
              <a:buNone/>
            </a:pPr>
            <a:r>
              <a:rPr lang="en" sz="1000">
                <a:latin typeface="Overpass Light"/>
                <a:ea typeface="Overpass Light"/>
                <a:cs typeface="Overpass Light"/>
                <a:sym typeface="Overpass Light"/>
              </a:rPr>
              <a:t>-</a:t>
            </a:r>
            <a:r>
              <a:rPr lang="en" sz="1000">
                <a:solidFill>
                  <a:srgbClr val="000000"/>
                </a:solidFill>
                <a:latin typeface="Overpass Light"/>
                <a:ea typeface="Overpass Light"/>
                <a:cs typeface="Overpass Light"/>
                <a:sym typeface="Overpass Light"/>
              </a:rPr>
              <a:t>Creates OVS port on bridge, moves it into pod network namespace, sets IP details/QoS</a:t>
            </a:r>
            <a:endParaRPr sz="1000">
              <a:latin typeface="Overpass Light"/>
              <a:ea typeface="Overpass Light"/>
              <a:cs typeface="Overpass Light"/>
              <a:sym typeface="Overpass Light"/>
            </a:endParaRPr>
          </a:p>
          <a:p>
            <a:pPr indent="0" lvl="0" marL="0" rtl="0" algn="l">
              <a:lnSpc>
                <a:spcPct val="100000"/>
              </a:lnSpc>
              <a:spcBef>
                <a:spcPts val="0"/>
              </a:spcBef>
              <a:spcAft>
                <a:spcPts val="0"/>
              </a:spcAft>
              <a:buNone/>
            </a:pPr>
            <a:r>
              <a:rPr lang="en" sz="1000">
                <a:latin typeface="Overpass Light"/>
                <a:ea typeface="Overpass Light"/>
                <a:cs typeface="Overpass Light"/>
                <a:sym typeface="Overpass Light"/>
              </a:rPr>
              <a:t>-</a:t>
            </a:r>
            <a:r>
              <a:rPr lang="en" sz="1000">
                <a:solidFill>
                  <a:srgbClr val="000000"/>
                </a:solidFill>
                <a:latin typeface="Overpass Light"/>
                <a:ea typeface="Overpass Light"/>
                <a:cs typeface="Overpass Light"/>
                <a:sym typeface="Overpass Light"/>
              </a:rPr>
              <a:t>Cleans up when pods die</a:t>
            </a:r>
            <a:endParaRPr sz="1000">
              <a:latin typeface="Overpass Light"/>
              <a:ea typeface="Overpass Light"/>
              <a:cs typeface="Overpass Light"/>
              <a:sym typeface="Overpass Light"/>
            </a:endParaRPr>
          </a:p>
          <a:p>
            <a:pPr indent="0" lvl="0" marL="0" rtl="0" algn="l">
              <a:lnSpc>
                <a:spcPct val="100000"/>
              </a:lnSpc>
              <a:spcBef>
                <a:spcPts val="0"/>
              </a:spcBef>
              <a:spcAft>
                <a:spcPts val="0"/>
              </a:spcAft>
              <a:buNone/>
            </a:pPr>
            <a:r>
              <a:rPr lang="en" sz="1000">
                <a:latin typeface="Overpass Light"/>
                <a:ea typeface="Overpass Light"/>
                <a:cs typeface="Overpass Light"/>
                <a:sym typeface="Overpass Light"/>
              </a:rPr>
              <a:t>-</a:t>
            </a:r>
            <a:r>
              <a:rPr lang="en" sz="1000">
                <a:solidFill>
                  <a:srgbClr val="000000"/>
                </a:solidFill>
                <a:latin typeface="Overpass Light"/>
                <a:ea typeface="Overpass Light"/>
                <a:cs typeface="Overpass Light"/>
                <a:sym typeface="Overpass Light"/>
              </a:rPr>
              <a:t>Sets up "gateway" for cluster-external network access</a:t>
            </a:r>
            <a:endParaRPr sz="1000">
              <a:latin typeface="Overpass Light"/>
              <a:ea typeface="Overpass Light"/>
              <a:cs typeface="Overpass Light"/>
              <a:sym typeface="Overpass Light"/>
            </a:endParaRPr>
          </a:p>
          <a:p>
            <a:pPr indent="0" lvl="0" marL="0" rtl="0" algn="l">
              <a:lnSpc>
                <a:spcPct val="100000"/>
              </a:lnSpc>
              <a:spcBef>
                <a:spcPts val="0"/>
              </a:spcBef>
              <a:spcAft>
                <a:spcPts val="0"/>
              </a:spcAft>
              <a:buNone/>
            </a:pPr>
            <a:r>
              <a:rPr lang="en" sz="1000">
                <a:latin typeface="Overpass Light"/>
                <a:ea typeface="Overpass Light"/>
                <a:cs typeface="Overpass Light"/>
                <a:sym typeface="Overpass Light"/>
              </a:rPr>
              <a:t>-</a:t>
            </a:r>
            <a:r>
              <a:rPr lang="en" sz="1000">
                <a:solidFill>
                  <a:srgbClr val="000000"/>
                </a:solidFill>
                <a:latin typeface="Overpass Light"/>
                <a:ea typeface="Overpass Light"/>
                <a:cs typeface="Overpass Light"/>
                <a:sym typeface="Overpass Light"/>
              </a:rPr>
              <a:t>Sets up firewall rules and routes for HostPort and Service access from node</a:t>
            </a:r>
            <a:endParaRPr sz="1000">
              <a:solidFill>
                <a:srgbClr val="000000"/>
              </a:solidFill>
              <a:latin typeface="Overpass Light"/>
              <a:ea typeface="Overpass Light"/>
              <a:cs typeface="Overpass Light"/>
              <a:sym typeface="Overpass Light"/>
            </a:endParaRPr>
          </a:p>
        </p:txBody>
      </p:sp>
      <p:sp>
        <p:nvSpPr>
          <p:cNvPr id="2444" name="Google Shape;2444;p186"/>
          <p:cNvSpPr txBox="1"/>
          <p:nvPr/>
        </p:nvSpPr>
        <p:spPr>
          <a:xfrm>
            <a:off x="4266075" y="1504925"/>
            <a:ext cx="4722000" cy="1420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b="1" lang="en">
                <a:latin typeface="Overpass"/>
                <a:ea typeface="Overpass"/>
                <a:cs typeface="Overpass"/>
                <a:sym typeface="Overpass"/>
              </a:rPr>
              <a:t>o</a:t>
            </a:r>
            <a:r>
              <a:rPr b="1" lang="en">
                <a:solidFill>
                  <a:srgbClr val="000000"/>
                </a:solidFill>
                <a:latin typeface="Overpass"/>
                <a:ea typeface="Overpass"/>
                <a:cs typeface="Overpass"/>
                <a:sym typeface="Overpass"/>
              </a:rPr>
              <a:t>vn-controller</a:t>
            </a:r>
            <a:endParaRPr b="1">
              <a:latin typeface="Overpass"/>
              <a:ea typeface="Overpass"/>
              <a:cs typeface="Overpass"/>
              <a:sym typeface="Overpass"/>
            </a:endParaRPr>
          </a:p>
          <a:p>
            <a:pPr indent="0" lvl="0" marL="0" rtl="0" algn="l">
              <a:lnSpc>
                <a:spcPct val="100000"/>
              </a:lnSpc>
              <a:spcBef>
                <a:spcPts val="0"/>
              </a:spcBef>
              <a:spcAft>
                <a:spcPts val="0"/>
              </a:spcAft>
              <a:buNone/>
            </a:pPr>
            <a:r>
              <a:rPr lang="en" sz="1000">
                <a:latin typeface="Overpass Light"/>
                <a:ea typeface="Overpass Light"/>
                <a:cs typeface="Overpass Light"/>
                <a:sym typeface="Overpass Light"/>
              </a:rPr>
              <a:t>-</a:t>
            </a:r>
            <a:r>
              <a:rPr lang="en" sz="1000">
                <a:solidFill>
                  <a:srgbClr val="000000"/>
                </a:solidFill>
                <a:latin typeface="Overpass Light"/>
                <a:ea typeface="Overpass Light"/>
                <a:cs typeface="Overpass Light"/>
                <a:sym typeface="Overpass Light"/>
              </a:rPr>
              <a:t>Listens for events from OVN Southbound database</a:t>
            </a:r>
            <a:endParaRPr sz="1000">
              <a:latin typeface="Overpass Light"/>
              <a:ea typeface="Overpass Light"/>
              <a:cs typeface="Overpass Light"/>
              <a:sym typeface="Overpass Light"/>
            </a:endParaRPr>
          </a:p>
          <a:p>
            <a:pPr indent="0" lvl="0" marL="0" rtl="0" algn="l">
              <a:lnSpc>
                <a:spcPct val="100000"/>
              </a:lnSpc>
              <a:spcBef>
                <a:spcPts val="0"/>
              </a:spcBef>
              <a:spcAft>
                <a:spcPts val="0"/>
              </a:spcAft>
              <a:buNone/>
            </a:pPr>
            <a:r>
              <a:rPr lang="en" sz="1000">
                <a:latin typeface="Overpass Light"/>
                <a:ea typeface="Overpass Light"/>
                <a:cs typeface="Overpass Light"/>
                <a:sym typeface="Overpass Light"/>
              </a:rPr>
              <a:t>-</a:t>
            </a:r>
            <a:r>
              <a:rPr lang="en" sz="1000">
                <a:solidFill>
                  <a:srgbClr val="000000"/>
                </a:solidFill>
                <a:latin typeface="Overpass Light"/>
                <a:ea typeface="Overpass Light"/>
                <a:cs typeface="Overpass Light"/>
                <a:sym typeface="Overpass Light"/>
              </a:rPr>
              <a:t>Translates Southbound database into OpenFlow and programs local OVS vSwitch</a:t>
            </a:r>
            <a:endParaRPr sz="1000">
              <a:latin typeface="Overpass Light"/>
              <a:ea typeface="Overpass Light"/>
              <a:cs typeface="Overpass Light"/>
              <a:sym typeface="Overpass Light"/>
            </a:endParaRPr>
          </a:p>
          <a:p>
            <a:pPr indent="0" lvl="0" marL="0" rtl="0" algn="l">
              <a:lnSpc>
                <a:spcPct val="100000"/>
              </a:lnSpc>
              <a:spcBef>
                <a:spcPts val="0"/>
              </a:spcBef>
              <a:spcAft>
                <a:spcPts val="0"/>
              </a:spcAft>
              <a:buNone/>
            </a:pPr>
            <a:r>
              <a:rPr lang="en" sz="1000">
                <a:latin typeface="Overpass Light"/>
                <a:ea typeface="Overpass Light"/>
                <a:cs typeface="Overpass Light"/>
                <a:sym typeface="Overpass Light"/>
              </a:rPr>
              <a:t>-</a:t>
            </a:r>
            <a:r>
              <a:rPr lang="en" sz="1000">
                <a:solidFill>
                  <a:srgbClr val="000000"/>
                </a:solidFill>
                <a:latin typeface="Overpass Light"/>
                <a:ea typeface="Overpass Light"/>
                <a:cs typeface="Overpass Light"/>
                <a:sym typeface="Overpass Light"/>
              </a:rPr>
              <a:t>Matches OVS "physical" ports with OVN logical ports</a:t>
            </a:r>
            <a:endParaRPr sz="1000">
              <a:latin typeface="Overpass Light"/>
              <a:ea typeface="Overpass Light"/>
              <a:cs typeface="Overpass Light"/>
              <a:sym typeface="Overpass Light"/>
            </a:endParaRPr>
          </a:p>
          <a:p>
            <a:pPr indent="0" lvl="0" marL="0" rtl="0" algn="l">
              <a:lnSpc>
                <a:spcPct val="100000"/>
              </a:lnSpc>
              <a:spcBef>
                <a:spcPts val="0"/>
              </a:spcBef>
              <a:spcAft>
                <a:spcPts val="0"/>
              </a:spcAft>
              <a:buNone/>
            </a:pPr>
            <a:r>
              <a:rPr lang="en" sz="1000">
                <a:latin typeface="Overpass Light"/>
                <a:ea typeface="Overpass Light"/>
                <a:cs typeface="Overpass Light"/>
                <a:sym typeface="Overpass Light"/>
              </a:rPr>
              <a:t>-</a:t>
            </a:r>
            <a:r>
              <a:rPr lang="en" sz="1000">
                <a:solidFill>
                  <a:srgbClr val="000000"/>
                </a:solidFill>
                <a:latin typeface="Overpass Light"/>
                <a:ea typeface="Overpass Light"/>
                <a:cs typeface="Overpass Light"/>
                <a:sym typeface="Overpass Light"/>
              </a:rPr>
              <a:t>Updates kernel netfilter tables for load balancing functionality (no iptables in critical path)</a:t>
            </a:r>
            <a:endParaRPr sz="1000">
              <a:solidFill>
                <a:srgbClr val="000000"/>
              </a:solidFill>
              <a:latin typeface="Overpass Light"/>
              <a:ea typeface="Overpass Light"/>
              <a:cs typeface="Overpass Light"/>
              <a:sym typeface="Overpass Light"/>
            </a:endParaRPr>
          </a:p>
        </p:txBody>
      </p:sp>
      <p:sp>
        <p:nvSpPr>
          <p:cNvPr id="2445" name="Google Shape;2445;p186"/>
          <p:cNvSpPr txBox="1"/>
          <p:nvPr/>
        </p:nvSpPr>
        <p:spPr>
          <a:xfrm>
            <a:off x="4310925" y="2856200"/>
            <a:ext cx="4632000" cy="120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000000"/>
                </a:solidFill>
                <a:latin typeface="Overpass"/>
                <a:ea typeface="Overpass"/>
                <a:cs typeface="Overpass"/>
                <a:sym typeface="Overpass"/>
              </a:rPr>
              <a:t>Open vSwitch</a:t>
            </a:r>
            <a:endParaRPr b="1">
              <a:solidFill>
                <a:srgbClr val="000000"/>
              </a:solidFill>
              <a:latin typeface="Overpass"/>
              <a:ea typeface="Overpass"/>
              <a:cs typeface="Overpass"/>
              <a:sym typeface="Overpass"/>
            </a:endParaRPr>
          </a:p>
          <a:p>
            <a:pPr indent="0" lvl="0" marL="0" rtl="0" algn="l">
              <a:lnSpc>
                <a:spcPct val="100000"/>
              </a:lnSpc>
              <a:spcBef>
                <a:spcPts val="0"/>
              </a:spcBef>
              <a:spcAft>
                <a:spcPts val="0"/>
              </a:spcAft>
              <a:buNone/>
            </a:pPr>
            <a:r>
              <a:rPr lang="en" sz="1000">
                <a:latin typeface="Overpass Light"/>
                <a:ea typeface="Overpass Light"/>
                <a:cs typeface="Overpass Light"/>
                <a:sym typeface="Overpass Light"/>
              </a:rPr>
              <a:t>-</a:t>
            </a:r>
            <a:r>
              <a:rPr lang="en" sz="1000">
                <a:solidFill>
                  <a:srgbClr val="000000"/>
                </a:solidFill>
                <a:latin typeface="Overpass Light"/>
                <a:ea typeface="Overpass Light"/>
                <a:cs typeface="Overpass Light"/>
                <a:sym typeface="Overpass Light"/>
              </a:rPr>
              <a:t>The actual datapath for containers</a:t>
            </a:r>
            <a:endParaRPr sz="1000">
              <a:solidFill>
                <a:srgbClr val="000000"/>
              </a:solidFill>
              <a:latin typeface="Overpass Light"/>
              <a:ea typeface="Overpass Light"/>
              <a:cs typeface="Overpass Light"/>
              <a:sym typeface="Overpass Light"/>
            </a:endParaRPr>
          </a:p>
          <a:p>
            <a:pPr indent="0" lvl="0" marL="0" rtl="0" algn="l">
              <a:lnSpc>
                <a:spcPct val="100000"/>
              </a:lnSpc>
              <a:spcBef>
                <a:spcPts val="0"/>
              </a:spcBef>
              <a:spcAft>
                <a:spcPts val="0"/>
              </a:spcAft>
              <a:buNone/>
            </a:pPr>
            <a:r>
              <a:rPr lang="en" sz="1000">
                <a:latin typeface="Overpass Light"/>
                <a:ea typeface="Overpass Light"/>
                <a:cs typeface="Overpass Light"/>
                <a:sym typeface="Overpass Light"/>
              </a:rPr>
              <a:t>-</a:t>
            </a:r>
            <a:r>
              <a:rPr lang="en" sz="1000">
                <a:solidFill>
                  <a:srgbClr val="000000"/>
                </a:solidFill>
                <a:latin typeface="Overpass Light"/>
                <a:ea typeface="Overpass Light"/>
                <a:cs typeface="Overpass Light"/>
                <a:sym typeface="Overpass Light"/>
              </a:rPr>
              <a:t>Performs packet handling based on OpenFlow rules</a:t>
            </a:r>
            <a:endParaRPr sz="1000">
              <a:solidFill>
                <a:srgbClr val="000000"/>
              </a:solidFill>
              <a:latin typeface="Overpass Light"/>
              <a:ea typeface="Overpass Light"/>
              <a:cs typeface="Overpass Light"/>
              <a:sym typeface="Overpass Light"/>
            </a:endParaRPr>
          </a:p>
          <a:p>
            <a:pPr indent="0" lvl="0" marL="0" rtl="0" algn="l">
              <a:lnSpc>
                <a:spcPct val="100000"/>
              </a:lnSpc>
              <a:spcBef>
                <a:spcPts val="0"/>
              </a:spcBef>
              <a:spcAft>
                <a:spcPts val="0"/>
              </a:spcAft>
              <a:buNone/>
            </a:pPr>
            <a:r>
              <a:rPr lang="en" sz="1000">
                <a:latin typeface="Overpass Light"/>
                <a:ea typeface="Overpass Light"/>
                <a:cs typeface="Overpass Light"/>
                <a:sym typeface="Overpass Light"/>
              </a:rPr>
              <a:t>-</a:t>
            </a:r>
            <a:r>
              <a:rPr lang="en" sz="1000">
                <a:solidFill>
                  <a:srgbClr val="000000"/>
                </a:solidFill>
                <a:latin typeface="Overpass Light"/>
                <a:ea typeface="Overpass Light"/>
                <a:cs typeface="Overpass Light"/>
                <a:sym typeface="Overpass Light"/>
              </a:rPr>
              <a:t>Kernel module and userspace management daemon</a:t>
            </a:r>
            <a:endParaRPr sz="1000">
              <a:solidFill>
                <a:srgbClr val="000000"/>
              </a:solidFill>
              <a:latin typeface="Overpass Light"/>
              <a:ea typeface="Overpass Light"/>
              <a:cs typeface="Overpass Light"/>
              <a:sym typeface="Overpass Light"/>
            </a:endParaRPr>
          </a:p>
          <a:p>
            <a:pPr indent="0" lvl="0" marL="0" rtl="0" algn="l">
              <a:lnSpc>
                <a:spcPct val="100000"/>
              </a:lnSpc>
              <a:spcBef>
                <a:spcPts val="0"/>
              </a:spcBef>
              <a:spcAft>
                <a:spcPts val="0"/>
              </a:spcAft>
              <a:buNone/>
            </a:pPr>
            <a:r>
              <a:rPr lang="en" sz="1000">
                <a:latin typeface="Overpass Light"/>
                <a:ea typeface="Overpass Light"/>
                <a:cs typeface="Overpass Light"/>
                <a:sym typeface="Overpass Light"/>
              </a:rPr>
              <a:t>-</a:t>
            </a:r>
            <a:r>
              <a:rPr lang="en" sz="1000">
                <a:solidFill>
                  <a:srgbClr val="000000"/>
                </a:solidFill>
                <a:latin typeface="Overpass Light"/>
                <a:ea typeface="Overpass Light"/>
                <a:cs typeface="Overpass Light"/>
                <a:sym typeface="Overpass Light"/>
              </a:rPr>
              <a:t>If kernel does not recognize a flow, calls up to management daemon to determine packet action, then caches the match+action for later</a:t>
            </a:r>
            <a:endParaRPr sz="1000">
              <a:solidFill>
                <a:srgbClr val="000000"/>
              </a:solidFill>
              <a:latin typeface="Overpass Light"/>
              <a:ea typeface="Overpass Light"/>
              <a:cs typeface="Overpass Light"/>
              <a:sym typeface="Overpass Ligh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9" name="Shape 2449"/>
        <p:cNvGrpSpPr/>
        <p:nvPr/>
      </p:nvGrpSpPr>
      <p:grpSpPr>
        <a:xfrm>
          <a:off x="0" y="0"/>
          <a:ext cx="0" cy="0"/>
          <a:chOff x="0" y="0"/>
          <a:chExt cx="0" cy="0"/>
        </a:xfrm>
      </p:grpSpPr>
      <p:sp>
        <p:nvSpPr>
          <p:cNvPr id="2450" name="Google Shape;2450;p18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451" name="Google Shape;2451;p187"/>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Multus</a:t>
            </a:r>
            <a:endParaRPr/>
          </a:p>
        </p:txBody>
      </p:sp>
      <p:sp>
        <p:nvSpPr>
          <p:cNvPr id="2452" name="Google Shape;2452;p187"/>
          <p:cNvSpPr txBox="1"/>
          <p:nvPr>
            <p:ph idx="1" type="subTitle"/>
          </p:nvPr>
        </p:nvSpPr>
        <p:spPr>
          <a:xfrm>
            <a:off x="6938588" y="1307790"/>
            <a:ext cx="1593300" cy="24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CNI plugin that provides multiple network interfaces for pods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6" name="Shape 2456"/>
        <p:cNvGrpSpPr/>
        <p:nvPr/>
      </p:nvGrpSpPr>
      <p:grpSpPr>
        <a:xfrm>
          <a:off x="0" y="0"/>
          <a:ext cx="0" cy="0"/>
          <a:chOff x="0" y="0"/>
          <a:chExt cx="0" cy="0"/>
        </a:xfrm>
      </p:grpSpPr>
      <p:sp>
        <p:nvSpPr>
          <p:cNvPr id="2457" name="Google Shape;2457;p18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458" name="Google Shape;2458;p188"/>
          <p:cNvSpPr txBox="1"/>
          <p:nvPr>
            <p:ph idx="1" type="subTitle"/>
          </p:nvPr>
        </p:nvSpPr>
        <p:spPr>
          <a:xfrm>
            <a:off x="663788" y="4627163"/>
            <a:ext cx="6887100" cy="41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188"/>
          <p:cNvSpPr/>
          <p:nvPr/>
        </p:nvSpPr>
        <p:spPr>
          <a:xfrm>
            <a:off x="4086575" y="1500975"/>
            <a:ext cx="2770800" cy="263400"/>
          </a:xfrm>
          <a:prstGeom prst="rect">
            <a:avLst/>
          </a:prstGeom>
          <a:solidFill>
            <a:srgbClr val="EE0000"/>
          </a:solidFill>
          <a:ln cap="flat" cmpd="sng" w="9525">
            <a:solidFill>
              <a:srgbClr val="E3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400">
                <a:solidFill>
                  <a:srgbClr val="FFFFFF"/>
                </a:solidFill>
                <a:latin typeface="Red Hat Display"/>
                <a:ea typeface="Red Hat Display"/>
                <a:cs typeface="Red Hat Display"/>
                <a:sym typeface="Red Hat Display"/>
              </a:rPr>
              <a:t>Kubernetes</a:t>
            </a:r>
            <a:endParaRPr b="1" sz="1400">
              <a:solidFill>
                <a:srgbClr val="FFFFFF"/>
              </a:solidFill>
              <a:latin typeface="Red Hat Display"/>
              <a:ea typeface="Red Hat Display"/>
              <a:cs typeface="Red Hat Display"/>
              <a:sym typeface="Red Hat Display"/>
            </a:endParaRPr>
          </a:p>
        </p:txBody>
      </p:sp>
      <p:sp>
        <p:nvSpPr>
          <p:cNvPr id="2460" name="Google Shape;2460;p188"/>
          <p:cNvSpPr/>
          <p:nvPr/>
        </p:nvSpPr>
        <p:spPr>
          <a:xfrm>
            <a:off x="4086575" y="1952350"/>
            <a:ext cx="2770800" cy="263400"/>
          </a:xfrm>
          <a:prstGeom prst="rect">
            <a:avLst/>
          </a:prstGeom>
          <a:solidFill>
            <a:srgbClr val="EE0000"/>
          </a:solidFill>
          <a:ln cap="flat" cmpd="sng" w="9525">
            <a:solidFill>
              <a:srgbClr val="E3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400">
                <a:solidFill>
                  <a:srgbClr val="FFFFFF"/>
                </a:solidFill>
                <a:latin typeface="Red Hat Display"/>
                <a:ea typeface="Red Hat Display"/>
                <a:cs typeface="Red Hat Display"/>
                <a:sym typeface="Red Hat Display"/>
              </a:rPr>
              <a:t>Multus CNI</a:t>
            </a:r>
            <a:endParaRPr b="1" sz="1400">
              <a:solidFill>
                <a:srgbClr val="FFFFFF"/>
              </a:solidFill>
              <a:latin typeface="Red Hat Display"/>
              <a:ea typeface="Red Hat Display"/>
              <a:cs typeface="Red Hat Display"/>
              <a:sym typeface="Red Hat Display"/>
            </a:endParaRPr>
          </a:p>
        </p:txBody>
      </p:sp>
      <p:pic>
        <p:nvPicPr>
          <p:cNvPr id="2461" name="Google Shape;2461;p188"/>
          <p:cNvPicPr preferRelativeResize="0"/>
          <p:nvPr/>
        </p:nvPicPr>
        <p:blipFill>
          <a:blip r:embed="rId3">
            <a:alphaModFix/>
          </a:blip>
          <a:stretch>
            <a:fillRect/>
          </a:stretch>
        </p:blipFill>
        <p:spPr>
          <a:xfrm>
            <a:off x="4698662" y="1532424"/>
            <a:ext cx="199688" cy="194374"/>
          </a:xfrm>
          <a:prstGeom prst="rect">
            <a:avLst/>
          </a:prstGeom>
          <a:noFill/>
          <a:ln>
            <a:noFill/>
          </a:ln>
        </p:spPr>
      </p:pic>
      <p:sp>
        <p:nvSpPr>
          <p:cNvPr id="2462" name="Google Shape;2462;p188"/>
          <p:cNvSpPr/>
          <p:nvPr/>
        </p:nvSpPr>
        <p:spPr>
          <a:xfrm>
            <a:off x="7137100" y="1874200"/>
            <a:ext cx="870000" cy="419700"/>
          </a:xfrm>
          <a:prstGeom prst="rect">
            <a:avLst/>
          </a:prstGeom>
          <a:solidFill>
            <a:srgbClr val="EE0000"/>
          </a:solidFill>
          <a:ln cap="flat" cmpd="sng" w="9525">
            <a:solidFill>
              <a:srgbClr val="E3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400">
                <a:solidFill>
                  <a:srgbClr val="FFFFFF"/>
                </a:solidFill>
                <a:latin typeface="Red Hat Display"/>
                <a:ea typeface="Red Hat Display"/>
                <a:cs typeface="Red Hat Display"/>
                <a:sym typeface="Red Hat Display"/>
              </a:rPr>
              <a:t>CNI</a:t>
            </a:r>
            <a:endParaRPr b="1" sz="1400">
              <a:solidFill>
                <a:srgbClr val="FFFFFF"/>
              </a:solidFill>
              <a:latin typeface="Red Hat Display"/>
              <a:ea typeface="Red Hat Display"/>
              <a:cs typeface="Red Hat Display"/>
              <a:sym typeface="Red Hat Display"/>
            </a:endParaRPr>
          </a:p>
          <a:p>
            <a:pPr indent="0" lvl="0" marL="0" rtl="0" algn="ctr">
              <a:spcBef>
                <a:spcPts val="0"/>
              </a:spcBef>
              <a:spcAft>
                <a:spcPts val="0"/>
              </a:spcAft>
              <a:buNone/>
            </a:pPr>
            <a:r>
              <a:rPr b="1" lang="en" sz="1400">
                <a:solidFill>
                  <a:srgbClr val="FFFFFF"/>
                </a:solidFill>
                <a:latin typeface="Red Hat Display"/>
                <a:ea typeface="Red Hat Display"/>
                <a:cs typeface="Red Hat Display"/>
                <a:sym typeface="Red Hat Display"/>
              </a:rPr>
              <a:t>CRDs</a:t>
            </a:r>
            <a:endParaRPr b="1" sz="1400">
              <a:solidFill>
                <a:srgbClr val="FFFFFF"/>
              </a:solidFill>
              <a:latin typeface="Red Hat Display"/>
              <a:ea typeface="Red Hat Display"/>
              <a:cs typeface="Red Hat Display"/>
              <a:sym typeface="Red Hat Display"/>
            </a:endParaRPr>
          </a:p>
        </p:txBody>
      </p:sp>
      <p:cxnSp>
        <p:nvCxnSpPr>
          <p:cNvPr id="2463" name="Google Shape;2463;p188"/>
          <p:cNvCxnSpPr>
            <a:stCxn id="2462" idx="1"/>
            <a:endCxn id="2460" idx="3"/>
          </p:cNvCxnSpPr>
          <p:nvPr/>
        </p:nvCxnSpPr>
        <p:spPr>
          <a:xfrm rot="10800000">
            <a:off x="6857500" y="2084050"/>
            <a:ext cx="279600" cy="0"/>
          </a:xfrm>
          <a:prstGeom prst="straightConnector1">
            <a:avLst/>
          </a:prstGeom>
          <a:noFill/>
          <a:ln cap="flat" cmpd="sng" w="28575">
            <a:solidFill>
              <a:srgbClr val="8D8D8D"/>
            </a:solidFill>
            <a:prstDash val="solid"/>
            <a:round/>
            <a:headEnd len="med" w="med" type="none"/>
            <a:tailEnd len="med" w="med" type="triangle"/>
          </a:ln>
        </p:spPr>
      </p:cxnSp>
      <p:pic>
        <p:nvPicPr>
          <p:cNvPr id="2464" name="Google Shape;2464;p188"/>
          <p:cNvPicPr preferRelativeResize="0"/>
          <p:nvPr/>
        </p:nvPicPr>
        <p:blipFill rotWithShape="1">
          <a:blip r:embed="rId4">
            <a:alphaModFix/>
          </a:blip>
          <a:srcRect b="0" l="0" r="0" t="0"/>
          <a:stretch/>
        </p:blipFill>
        <p:spPr>
          <a:xfrm>
            <a:off x="7975302" y="1847050"/>
            <a:ext cx="474014" cy="474000"/>
          </a:xfrm>
          <a:prstGeom prst="rect">
            <a:avLst/>
          </a:prstGeom>
          <a:noFill/>
          <a:ln>
            <a:noFill/>
          </a:ln>
        </p:spPr>
      </p:pic>
      <p:sp>
        <p:nvSpPr>
          <p:cNvPr id="2465" name="Google Shape;2465;p188"/>
          <p:cNvSpPr/>
          <p:nvPr/>
        </p:nvSpPr>
        <p:spPr>
          <a:xfrm>
            <a:off x="4086575" y="2494125"/>
            <a:ext cx="1142400" cy="525900"/>
          </a:xfrm>
          <a:prstGeom prst="rect">
            <a:avLst/>
          </a:prstGeom>
          <a:solidFill>
            <a:srgbClr val="EE0000"/>
          </a:solidFill>
          <a:ln cap="flat" cmpd="sng" w="9525">
            <a:solidFill>
              <a:srgbClr val="E3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400">
                <a:solidFill>
                  <a:srgbClr val="FFFFFF"/>
                </a:solidFill>
                <a:latin typeface="Red Hat Display"/>
                <a:ea typeface="Red Hat Display"/>
                <a:cs typeface="Red Hat Display"/>
                <a:sym typeface="Red Hat Display"/>
              </a:rPr>
              <a:t>OpenShift</a:t>
            </a:r>
            <a:endParaRPr b="1" sz="1400">
              <a:solidFill>
                <a:srgbClr val="FFFFFF"/>
              </a:solidFill>
              <a:latin typeface="Red Hat Display"/>
              <a:ea typeface="Red Hat Display"/>
              <a:cs typeface="Red Hat Display"/>
              <a:sym typeface="Red Hat Display"/>
            </a:endParaRPr>
          </a:p>
          <a:p>
            <a:pPr indent="0" lvl="0" marL="0" rtl="0" algn="ctr">
              <a:spcBef>
                <a:spcPts val="0"/>
              </a:spcBef>
              <a:spcAft>
                <a:spcPts val="0"/>
              </a:spcAft>
              <a:buNone/>
            </a:pPr>
            <a:r>
              <a:rPr b="1" lang="en" sz="1400">
                <a:solidFill>
                  <a:srgbClr val="FFFFFF"/>
                </a:solidFill>
                <a:latin typeface="Red Hat Display"/>
                <a:ea typeface="Red Hat Display"/>
                <a:cs typeface="Red Hat Display"/>
                <a:sym typeface="Red Hat Display"/>
              </a:rPr>
              <a:t>SDN CNI</a:t>
            </a:r>
            <a:endParaRPr b="1" sz="1400">
              <a:solidFill>
                <a:srgbClr val="FFFFFF"/>
              </a:solidFill>
              <a:latin typeface="Red Hat Display"/>
              <a:ea typeface="Red Hat Display"/>
              <a:cs typeface="Red Hat Display"/>
              <a:sym typeface="Red Hat Display"/>
            </a:endParaRPr>
          </a:p>
        </p:txBody>
      </p:sp>
      <p:sp>
        <p:nvSpPr>
          <p:cNvPr id="2466" name="Google Shape;2466;p188"/>
          <p:cNvSpPr/>
          <p:nvPr/>
        </p:nvSpPr>
        <p:spPr>
          <a:xfrm>
            <a:off x="4086575" y="3377775"/>
            <a:ext cx="637500" cy="282600"/>
          </a:xfrm>
          <a:prstGeom prst="rect">
            <a:avLst/>
          </a:prstGeom>
          <a:solidFill>
            <a:srgbClr val="EE0000"/>
          </a:solidFill>
          <a:ln cap="flat" cmpd="sng" w="9525">
            <a:solidFill>
              <a:srgbClr val="E3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400">
                <a:solidFill>
                  <a:srgbClr val="FFFFFF"/>
                </a:solidFill>
                <a:latin typeface="Red Hat Display"/>
                <a:ea typeface="Red Hat Display"/>
                <a:cs typeface="Red Hat Display"/>
                <a:sym typeface="Red Hat Display"/>
              </a:rPr>
              <a:t>CNI</a:t>
            </a:r>
            <a:endParaRPr b="1" sz="1400">
              <a:solidFill>
                <a:srgbClr val="FFFFFF"/>
              </a:solidFill>
              <a:latin typeface="Red Hat Display"/>
              <a:ea typeface="Red Hat Display"/>
              <a:cs typeface="Red Hat Display"/>
              <a:sym typeface="Red Hat Display"/>
            </a:endParaRPr>
          </a:p>
        </p:txBody>
      </p:sp>
      <p:sp>
        <p:nvSpPr>
          <p:cNvPr id="2467" name="Google Shape;2467;p188"/>
          <p:cNvSpPr/>
          <p:nvPr/>
        </p:nvSpPr>
        <p:spPr>
          <a:xfrm>
            <a:off x="5851700" y="2510500"/>
            <a:ext cx="1082100" cy="1611300"/>
          </a:xfrm>
          <a:prstGeom prst="rect">
            <a:avLst/>
          </a:prstGeom>
          <a:solidFill>
            <a:srgbClr val="EE0000"/>
          </a:solidFill>
          <a:ln cap="flat" cmpd="sng" w="9525">
            <a:solidFill>
              <a:srgbClr val="E3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400">
              <a:solidFill>
                <a:srgbClr val="FFFFFF"/>
              </a:solidFill>
              <a:latin typeface="Red Hat Display"/>
              <a:ea typeface="Red Hat Display"/>
              <a:cs typeface="Red Hat Display"/>
              <a:sym typeface="Red Hat Display"/>
            </a:endParaRPr>
          </a:p>
        </p:txBody>
      </p:sp>
      <p:sp>
        <p:nvSpPr>
          <p:cNvPr id="2468" name="Google Shape;2468;p188"/>
          <p:cNvSpPr/>
          <p:nvPr/>
        </p:nvSpPr>
        <p:spPr>
          <a:xfrm>
            <a:off x="6657275" y="2625375"/>
            <a:ext cx="548700" cy="263400"/>
          </a:xfrm>
          <a:prstGeom prst="rect">
            <a:avLst/>
          </a:prstGeom>
          <a:solidFill>
            <a:schemeClr val="dk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ed Hat Display"/>
                <a:ea typeface="Red Hat Display"/>
                <a:cs typeface="Red Hat Display"/>
                <a:sym typeface="Red Hat Display"/>
              </a:rPr>
              <a:t>eth0</a:t>
            </a:r>
            <a:endParaRPr b="1" sz="1200">
              <a:solidFill>
                <a:srgbClr val="FFFFFF"/>
              </a:solidFill>
              <a:latin typeface="Red Hat Display"/>
              <a:ea typeface="Red Hat Display"/>
              <a:cs typeface="Red Hat Display"/>
              <a:sym typeface="Red Hat Display"/>
            </a:endParaRPr>
          </a:p>
        </p:txBody>
      </p:sp>
      <p:sp>
        <p:nvSpPr>
          <p:cNvPr id="2469" name="Google Shape;2469;p188"/>
          <p:cNvSpPr/>
          <p:nvPr/>
        </p:nvSpPr>
        <p:spPr>
          <a:xfrm>
            <a:off x="6657275" y="3387375"/>
            <a:ext cx="548700" cy="263400"/>
          </a:xfrm>
          <a:prstGeom prst="rect">
            <a:avLst/>
          </a:prstGeom>
          <a:solidFill>
            <a:schemeClr val="dk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ed Hat Display"/>
                <a:ea typeface="Red Hat Display"/>
                <a:cs typeface="Red Hat Display"/>
                <a:sym typeface="Red Hat Display"/>
              </a:rPr>
              <a:t>net0</a:t>
            </a:r>
            <a:endParaRPr b="1" sz="1200">
              <a:solidFill>
                <a:srgbClr val="FFFFFF"/>
              </a:solidFill>
              <a:latin typeface="Red Hat Display"/>
              <a:ea typeface="Red Hat Display"/>
              <a:cs typeface="Red Hat Display"/>
              <a:sym typeface="Red Hat Display"/>
            </a:endParaRPr>
          </a:p>
        </p:txBody>
      </p:sp>
      <p:sp>
        <p:nvSpPr>
          <p:cNvPr id="2470" name="Google Shape;2470;p188"/>
          <p:cNvSpPr/>
          <p:nvPr/>
        </p:nvSpPr>
        <p:spPr>
          <a:xfrm>
            <a:off x="6657275" y="3768788"/>
            <a:ext cx="548700" cy="263400"/>
          </a:xfrm>
          <a:prstGeom prst="rect">
            <a:avLst/>
          </a:prstGeom>
          <a:solidFill>
            <a:schemeClr val="dk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ed Hat Display"/>
                <a:ea typeface="Red Hat Display"/>
                <a:cs typeface="Red Hat Display"/>
                <a:sym typeface="Red Hat Display"/>
              </a:rPr>
              <a:t>net1</a:t>
            </a:r>
            <a:endParaRPr b="1" sz="1200">
              <a:solidFill>
                <a:srgbClr val="FFFFFF"/>
              </a:solidFill>
              <a:latin typeface="Red Hat Display"/>
              <a:ea typeface="Red Hat Display"/>
              <a:cs typeface="Red Hat Display"/>
              <a:sym typeface="Red Hat Display"/>
            </a:endParaRPr>
          </a:p>
        </p:txBody>
      </p:sp>
      <p:cxnSp>
        <p:nvCxnSpPr>
          <p:cNvPr id="2471" name="Google Shape;2471;p188"/>
          <p:cNvCxnSpPr>
            <a:stCxn id="2465" idx="3"/>
            <a:endCxn id="2468" idx="1"/>
          </p:cNvCxnSpPr>
          <p:nvPr/>
        </p:nvCxnSpPr>
        <p:spPr>
          <a:xfrm>
            <a:off x="5228975" y="2757075"/>
            <a:ext cx="1428300" cy="0"/>
          </a:xfrm>
          <a:prstGeom prst="straightConnector1">
            <a:avLst/>
          </a:prstGeom>
          <a:noFill/>
          <a:ln cap="flat" cmpd="sng" w="28575">
            <a:solidFill>
              <a:srgbClr val="8D8D8D"/>
            </a:solidFill>
            <a:prstDash val="solid"/>
            <a:round/>
            <a:headEnd len="med" w="med" type="none"/>
            <a:tailEnd len="med" w="med" type="triangle"/>
          </a:ln>
        </p:spPr>
      </p:cxnSp>
      <p:sp>
        <p:nvSpPr>
          <p:cNvPr id="2472" name="Google Shape;2472;p188"/>
          <p:cNvSpPr/>
          <p:nvPr/>
        </p:nvSpPr>
        <p:spPr>
          <a:xfrm>
            <a:off x="4086575" y="3759188"/>
            <a:ext cx="637500" cy="282600"/>
          </a:xfrm>
          <a:prstGeom prst="rect">
            <a:avLst/>
          </a:prstGeom>
          <a:solidFill>
            <a:srgbClr val="EE0000"/>
          </a:solidFill>
          <a:ln cap="flat" cmpd="sng" w="9525">
            <a:solidFill>
              <a:srgbClr val="E3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400">
                <a:solidFill>
                  <a:srgbClr val="FFFFFF"/>
                </a:solidFill>
                <a:latin typeface="Red Hat Display"/>
                <a:ea typeface="Red Hat Display"/>
                <a:cs typeface="Red Hat Display"/>
                <a:sym typeface="Red Hat Display"/>
              </a:rPr>
              <a:t>CNI</a:t>
            </a:r>
            <a:endParaRPr b="1" sz="1400">
              <a:solidFill>
                <a:srgbClr val="FFFFFF"/>
              </a:solidFill>
              <a:latin typeface="Red Hat Display"/>
              <a:ea typeface="Red Hat Display"/>
              <a:cs typeface="Red Hat Display"/>
              <a:sym typeface="Red Hat Display"/>
            </a:endParaRPr>
          </a:p>
        </p:txBody>
      </p:sp>
      <p:cxnSp>
        <p:nvCxnSpPr>
          <p:cNvPr id="2473" name="Google Shape;2473;p188"/>
          <p:cNvCxnSpPr>
            <a:stCxn id="2466" idx="3"/>
            <a:endCxn id="2469" idx="1"/>
          </p:cNvCxnSpPr>
          <p:nvPr/>
        </p:nvCxnSpPr>
        <p:spPr>
          <a:xfrm>
            <a:off x="4724075" y="3519075"/>
            <a:ext cx="1933200" cy="0"/>
          </a:xfrm>
          <a:prstGeom prst="straightConnector1">
            <a:avLst/>
          </a:prstGeom>
          <a:noFill/>
          <a:ln cap="flat" cmpd="sng" w="28575">
            <a:solidFill>
              <a:srgbClr val="8D8D8D"/>
            </a:solidFill>
            <a:prstDash val="solid"/>
            <a:round/>
            <a:headEnd len="med" w="med" type="none"/>
            <a:tailEnd len="med" w="med" type="triangle"/>
          </a:ln>
        </p:spPr>
      </p:cxnSp>
      <p:cxnSp>
        <p:nvCxnSpPr>
          <p:cNvPr id="2474" name="Google Shape;2474;p188"/>
          <p:cNvCxnSpPr>
            <a:stCxn id="2472" idx="3"/>
            <a:endCxn id="2470" idx="1"/>
          </p:cNvCxnSpPr>
          <p:nvPr/>
        </p:nvCxnSpPr>
        <p:spPr>
          <a:xfrm>
            <a:off x="4724075" y="3900488"/>
            <a:ext cx="1933200" cy="0"/>
          </a:xfrm>
          <a:prstGeom prst="straightConnector1">
            <a:avLst/>
          </a:prstGeom>
          <a:noFill/>
          <a:ln cap="flat" cmpd="sng" w="28575">
            <a:solidFill>
              <a:srgbClr val="8D8D8D"/>
            </a:solidFill>
            <a:prstDash val="solid"/>
            <a:round/>
            <a:headEnd len="med" w="med" type="none"/>
            <a:tailEnd len="med" w="med" type="triangle"/>
          </a:ln>
        </p:spPr>
      </p:cxnSp>
      <p:sp>
        <p:nvSpPr>
          <p:cNvPr id="2475" name="Google Shape;2475;p188"/>
          <p:cNvSpPr txBox="1"/>
          <p:nvPr/>
        </p:nvSpPr>
        <p:spPr>
          <a:xfrm rot="5400000">
            <a:off x="4250825" y="4071575"/>
            <a:ext cx="474000" cy="2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E30000"/>
                </a:solidFill>
                <a:latin typeface="Overpass"/>
                <a:ea typeface="Overpass"/>
                <a:cs typeface="Overpass"/>
                <a:sym typeface="Overpass"/>
              </a:rPr>
              <a:t>...</a:t>
            </a:r>
            <a:endParaRPr b="1" sz="2400">
              <a:solidFill>
                <a:srgbClr val="E30000"/>
              </a:solidFill>
              <a:latin typeface="Overpass"/>
              <a:ea typeface="Overpass"/>
              <a:cs typeface="Overpass"/>
              <a:sym typeface="Overpass"/>
            </a:endParaRPr>
          </a:p>
        </p:txBody>
      </p:sp>
      <p:sp>
        <p:nvSpPr>
          <p:cNvPr id="2476" name="Google Shape;2476;p188"/>
          <p:cNvSpPr txBox="1"/>
          <p:nvPr/>
        </p:nvSpPr>
        <p:spPr>
          <a:xfrm>
            <a:off x="6133550" y="2952250"/>
            <a:ext cx="637500" cy="33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400">
                <a:solidFill>
                  <a:srgbClr val="FFFFFF"/>
                </a:solidFill>
                <a:latin typeface="Red Hat Display"/>
                <a:ea typeface="Red Hat Display"/>
                <a:cs typeface="Red Hat Display"/>
                <a:sym typeface="Red Hat Display"/>
              </a:rPr>
              <a:t>pod</a:t>
            </a:r>
            <a:endParaRPr b="1" sz="1400">
              <a:solidFill>
                <a:srgbClr val="FFFFFF"/>
              </a:solidFill>
              <a:latin typeface="Red Hat Display"/>
              <a:ea typeface="Red Hat Display"/>
              <a:cs typeface="Red Hat Display"/>
              <a:sym typeface="Red Hat Display"/>
            </a:endParaRPr>
          </a:p>
        </p:txBody>
      </p:sp>
      <p:cxnSp>
        <p:nvCxnSpPr>
          <p:cNvPr id="2477" name="Google Shape;2477;p188"/>
          <p:cNvCxnSpPr>
            <a:stCxn id="2459" idx="2"/>
            <a:endCxn id="2460" idx="0"/>
          </p:cNvCxnSpPr>
          <p:nvPr/>
        </p:nvCxnSpPr>
        <p:spPr>
          <a:xfrm>
            <a:off x="5471975" y="1764375"/>
            <a:ext cx="0" cy="188100"/>
          </a:xfrm>
          <a:prstGeom prst="straightConnector1">
            <a:avLst/>
          </a:prstGeom>
          <a:noFill/>
          <a:ln cap="flat" cmpd="sng" w="28575">
            <a:solidFill>
              <a:srgbClr val="8D8D8D"/>
            </a:solidFill>
            <a:prstDash val="solid"/>
            <a:round/>
            <a:headEnd len="med" w="med" type="none"/>
            <a:tailEnd len="med" w="med" type="none"/>
          </a:ln>
        </p:spPr>
      </p:cxnSp>
      <p:cxnSp>
        <p:nvCxnSpPr>
          <p:cNvPr id="2478" name="Google Shape;2478;p188"/>
          <p:cNvCxnSpPr>
            <a:stCxn id="2460" idx="1"/>
            <a:endCxn id="2472" idx="1"/>
          </p:cNvCxnSpPr>
          <p:nvPr/>
        </p:nvCxnSpPr>
        <p:spPr>
          <a:xfrm>
            <a:off x="4086575" y="2084050"/>
            <a:ext cx="600" cy="1816500"/>
          </a:xfrm>
          <a:prstGeom prst="bentConnector3">
            <a:avLst>
              <a:gd fmla="val -39687500" name="adj1"/>
            </a:avLst>
          </a:prstGeom>
          <a:noFill/>
          <a:ln cap="flat" cmpd="sng" w="28575">
            <a:solidFill>
              <a:srgbClr val="8D8D8D"/>
            </a:solidFill>
            <a:prstDash val="solid"/>
            <a:round/>
            <a:headEnd len="med" w="med" type="none"/>
            <a:tailEnd len="med" w="med" type="none"/>
          </a:ln>
        </p:spPr>
      </p:cxnSp>
      <p:cxnSp>
        <p:nvCxnSpPr>
          <p:cNvPr id="2479" name="Google Shape;2479;p188"/>
          <p:cNvCxnSpPr>
            <a:stCxn id="2460" idx="1"/>
            <a:endCxn id="2465" idx="1"/>
          </p:cNvCxnSpPr>
          <p:nvPr/>
        </p:nvCxnSpPr>
        <p:spPr>
          <a:xfrm>
            <a:off x="4086575" y="2084050"/>
            <a:ext cx="600" cy="672900"/>
          </a:xfrm>
          <a:prstGeom prst="bentConnector3">
            <a:avLst>
              <a:gd fmla="val -39687500" name="adj1"/>
            </a:avLst>
          </a:prstGeom>
          <a:noFill/>
          <a:ln cap="flat" cmpd="sng" w="28575">
            <a:solidFill>
              <a:srgbClr val="8D8D8D"/>
            </a:solidFill>
            <a:prstDash val="solid"/>
            <a:round/>
            <a:headEnd len="med" w="med" type="none"/>
            <a:tailEnd len="med" w="med" type="none"/>
          </a:ln>
        </p:spPr>
      </p:cxnSp>
      <p:cxnSp>
        <p:nvCxnSpPr>
          <p:cNvPr id="2480" name="Google Shape;2480;p188"/>
          <p:cNvCxnSpPr>
            <a:stCxn id="2460" idx="1"/>
            <a:endCxn id="2466" idx="1"/>
          </p:cNvCxnSpPr>
          <p:nvPr/>
        </p:nvCxnSpPr>
        <p:spPr>
          <a:xfrm>
            <a:off x="4086575" y="2084050"/>
            <a:ext cx="600" cy="1434900"/>
          </a:xfrm>
          <a:prstGeom prst="bentConnector3">
            <a:avLst>
              <a:gd fmla="val -39687500" name="adj1"/>
            </a:avLst>
          </a:prstGeom>
          <a:noFill/>
          <a:ln cap="flat" cmpd="sng" w="28575">
            <a:solidFill>
              <a:srgbClr val="8D8D8D"/>
            </a:solidFill>
            <a:prstDash val="solid"/>
            <a:round/>
            <a:headEnd len="med" w="med" type="none"/>
            <a:tailEnd len="med" w="med" type="none"/>
          </a:ln>
        </p:spPr>
      </p:cxnSp>
      <p:pic>
        <p:nvPicPr>
          <p:cNvPr id="2481" name="Google Shape;2481;p188"/>
          <p:cNvPicPr preferRelativeResize="0"/>
          <p:nvPr/>
        </p:nvPicPr>
        <p:blipFill rotWithShape="1">
          <a:blip r:embed="rId5">
            <a:alphaModFix/>
          </a:blip>
          <a:srcRect b="0" l="0" r="0" t="0"/>
          <a:stretch/>
        </p:blipFill>
        <p:spPr>
          <a:xfrm>
            <a:off x="7584902" y="2416575"/>
            <a:ext cx="681000" cy="681000"/>
          </a:xfrm>
          <a:prstGeom prst="rect">
            <a:avLst/>
          </a:prstGeom>
          <a:noFill/>
          <a:ln>
            <a:noFill/>
          </a:ln>
        </p:spPr>
      </p:pic>
      <p:cxnSp>
        <p:nvCxnSpPr>
          <p:cNvPr id="2482" name="Google Shape;2482;p188"/>
          <p:cNvCxnSpPr>
            <a:stCxn id="2468" idx="3"/>
            <a:endCxn id="2481" idx="1"/>
          </p:cNvCxnSpPr>
          <p:nvPr/>
        </p:nvCxnSpPr>
        <p:spPr>
          <a:xfrm>
            <a:off x="7205975" y="2757075"/>
            <a:ext cx="378900" cy="0"/>
          </a:xfrm>
          <a:prstGeom prst="straightConnector1">
            <a:avLst/>
          </a:prstGeom>
          <a:noFill/>
          <a:ln cap="flat" cmpd="sng" w="28575">
            <a:solidFill>
              <a:srgbClr val="8D8D8D"/>
            </a:solidFill>
            <a:prstDash val="solid"/>
            <a:round/>
            <a:headEnd len="med" w="med" type="none"/>
            <a:tailEnd len="med" w="med" type="triangle"/>
          </a:ln>
        </p:spPr>
      </p:cxnSp>
      <p:pic>
        <p:nvPicPr>
          <p:cNvPr id="2483" name="Google Shape;2483;p188"/>
          <p:cNvPicPr preferRelativeResize="0"/>
          <p:nvPr/>
        </p:nvPicPr>
        <p:blipFill rotWithShape="1">
          <a:blip r:embed="rId5">
            <a:alphaModFix/>
          </a:blip>
          <a:srcRect b="0" l="0" r="0" t="0"/>
          <a:stretch/>
        </p:blipFill>
        <p:spPr>
          <a:xfrm>
            <a:off x="7584902" y="3178575"/>
            <a:ext cx="681000" cy="681000"/>
          </a:xfrm>
          <a:prstGeom prst="rect">
            <a:avLst/>
          </a:prstGeom>
          <a:noFill/>
          <a:ln>
            <a:noFill/>
          </a:ln>
        </p:spPr>
      </p:pic>
      <p:cxnSp>
        <p:nvCxnSpPr>
          <p:cNvPr id="2484" name="Google Shape;2484;p188"/>
          <p:cNvCxnSpPr>
            <a:stCxn id="2469" idx="3"/>
            <a:endCxn id="2483" idx="1"/>
          </p:cNvCxnSpPr>
          <p:nvPr/>
        </p:nvCxnSpPr>
        <p:spPr>
          <a:xfrm>
            <a:off x="7205975" y="3519075"/>
            <a:ext cx="378900" cy="0"/>
          </a:xfrm>
          <a:prstGeom prst="straightConnector1">
            <a:avLst/>
          </a:prstGeom>
          <a:noFill/>
          <a:ln cap="flat" cmpd="sng" w="28575">
            <a:solidFill>
              <a:srgbClr val="8D8D8D"/>
            </a:solidFill>
            <a:prstDash val="solid"/>
            <a:round/>
            <a:headEnd len="med" w="med" type="none"/>
            <a:tailEnd len="med" w="med" type="triangle"/>
          </a:ln>
        </p:spPr>
      </p:cxnSp>
      <p:pic>
        <p:nvPicPr>
          <p:cNvPr id="2485" name="Google Shape;2485;p188"/>
          <p:cNvPicPr preferRelativeResize="0"/>
          <p:nvPr/>
        </p:nvPicPr>
        <p:blipFill rotWithShape="1">
          <a:blip r:embed="rId5">
            <a:alphaModFix/>
          </a:blip>
          <a:srcRect b="0" l="0" r="0" t="0"/>
          <a:stretch/>
        </p:blipFill>
        <p:spPr>
          <a:xfrm>
            <a:off x="7584902" y="3559575"/>
            <a:ext cx="681000" cy="681000"/>
          </a:xfrm>
          <a:prstGeom prst="rect">
            <a:avLst/>
          </a:prstGeom>
          <a:noFill/>
          <a:ln>
            <a:noFill/>
          </a:ln>
        </p:spPr>
      </p:pic>
      <p:cxnSp>
        <p:nvCxnSpPr>
          <p:cNvPr id="2486" name="Google Shape;2486;p188"/>
          <p:cNvCxnSpPr>
            <a:stCxn id="2470" idx="3"/>
            <a:endCxn id="2485" idx="1"/>
          </p:cNvCxnSpPr>
          <p:nvPr/>
        </p:nvCxnSpPr>
        <p:spPr>
          <a:xfrm flipH="1" rot="10800000">
            <a:off x="7205975" y="3900188"/>
            <a:ext cx="378900" cy="300"/>
          </a:xfrm>
          <a:prstGeom prst="straightConnector1">
            <a:avLst/>
          </a:prstGeom>
          <a:noFill/>
          <a:ln cap="flat" cmpd="sng" w="28575">
            <a:solidFill>
              <a:srgbClr val="8D8D8D"/>
            </a:solidFill>
            <a:prstDash val="solid"/>
            <a:round/>
            <a:headEnd len="med" w="med" type="none"/>
            <a:tailEnd len="med" w="med" type="triangle"/>
          </a:ln>
        </p:spPr>
      </p:cxnSp>
      <p:sp>
        <p:nvSpPr>
          <p:cNvPr id="2487" name="Google Shape;2487;p188"/>
          <p:cNvSpPr txBox="1"/>
          <p:nvPr/>
        </p:nvSpPr>
        <p:spPr>
          <a:xfrm>
            <a:off x="1957950" y="3441275"/>
            <a:ext cx="1805400" cy="49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latin typeface="Red Hat Display"/>
                <a:ea typeface="Red Hat Display"/>
                <a:cs typeface="Red Hat Display"/>
                <a:sym typeface="Red Hat Display"/>
              </a:rPr>
              <a:t>Additional networks and capability</a:t>
            </a:r>
            <a:endParaRPr sz="1400">
              <a:latin typeface="Red Hat Display"/>
              <a:ea typeface="Red Hat Display"/>
              <a:cs typeface="Red Hat Display"/>
              <a:sym typeface="Red Hat Display"/>
            </a:endParaRPr>
          </a:p>
        </p:txBody>
      </p:sp>
      <p:pic>
        <p:nvPicPr>
          <p:cNvPr id="2488" name="Google Shape;2488;p188"/>
          <p:cNvPicPr preferRelativeResize="0"/>
          <p:nvPr/>
        </p:nvPicPr>
        <p:blipFill>
          <a:blip r:embed="rId3">
            <a:alphaModFix/>
          </a:blip>
          <a:stretch>
            <a:fillRect/>
          </a:stretch>
        </p:blipFill>
        <p:spPr>
          <a:xfrm>
            <a:off x="5413937" y="2523024"/>
            <a:ext cx="199688" cy="194374"/>
          </a:xfrm>
          <a:prstGeom prst="rect">
            <a:avLst/>
          </a:prstGeom>
          <a:noFill/>
          <a:ln>
            <a:noFill/>
          </a:ln>
        </p:spPr>
      </p:pic>
      <p:sp>
        <p:nvSpPr>
          <p:cNvPr id="2489" name="Google Shape;2489;p188"/>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2490" name="Google Shape;2490;p188"/>
          <p:cNvSpPr txBox="1"/>
          <p:nvPr/>
        </p:nvSpPr>
        <p:spPr>
          <a:xfrm>
            <a:off x="343650" y="1977300"/>
            <a:ext cx="2854500" cy="10254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1000"/>
              </a:spcAft>
              <a:buNone/>
            </a:pPr>
            <a:r>
              <a:rPr lang="en" sz="1200">
                <a:solidFill>
                  <a:schemeClr val="dk1"/>
                </a:solidFill>
                <a:latin typeface="Overpass Light"/>
                <a:ea typeface="Overpass Light"/>
                <a:cs typeface="Overpass Light"/>
                <a:sym typeface="Overpass Light"/>
              </a:rPr>
              <a:t>The Multus CNI “meta plugin” for Kubernetes enables one to create multiple network interfaces per pod, and assign a CNI plugin to each interface created.</a:t>
            </a:r>
            <a:endParaRPr sz="1200">
              <a:solidFill>
                <a:schemeClr val="dk1"/>
              </a:solidFill>
              <a:latin typeface="Overpass Light"/>
              <a:ea typeface="Overpass Light"/>
              <a:cs typeface="Overpass Light"/>
              <a:sym typeface="Overpass Light"/>
            </a:endParaRPr>
          </a:p>
        </p:txBody>
      </p:sp>
      <p:sp>
        <p:nvSpPr>
          <p:cNvPr id="2491" name="Google Shape;2491;p188"/>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Multinetwork with Multus</a:t>
            </a:r>
            <a:endParaRPr sz="2600">
              <a:latin typeface="Overpass Light"/>
              <a:ea typeface="Overpass Light"/>
              <a:cs typeface="Overpass Light"/>
              <a:sym typeface="Overpass 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5" name="Shape 2495"/>
        <p:cNvGrpSpPr/>
        <p:nvPr/>
      </p:nvGrpSpPr>
      <p:grpSpPr>
        <a:xfrm>
          <a:off x="0" y="0"/>
          <a:ext cx="0" cy="0"/>
          <a:chOff x="0" y="0"/>
          <a:chExt cx="0" cy="0"/>
        </a:xfrm>
      </p:grpSpPr>
      <p:sp>
        <p:nvSpPr>
          <p:cNvPr id="2496" name="Google Shape;2496;p189"/>
          <p:cNvSpPr txBox="1"/>
          <p:nvPr>
            <p:ph type="title"/>
          </p:nvPr>
        </p:nvSpPr>
        <p:spPr>
          <a:xfrm>
            <a:off x="663722" y="653813"/>
            <a:ext cx="7816500" cy="41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Additional OpenShift-Supported Secondary CNI Plug-Ins</a:t>
            </a:r>
            <a:endParaRPr/>
          </a:p>
        </p:txBody>
      </p:sp>
      <p:sp>
        <p:nvSpPr>
          <p:cNvPr id="2497" name="Google Shape;2497;p18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498" name="Google Shape;2498;p189"/>
          <p:cNvSpPr txBox="1"/>
          <p:nvPr>
            <p:ph idx="8" type="subTitle"/>
          </p:nvPr>
        </p:nvSpPr>
        <p:spPr>
          <a:xfrm>
            <a:off x="1508775" y="1312399"/>
            <a:ext cx="6287400" cy="3022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latin typeface="Red Hat Display"/>
                <a:ea typeface="Red Hat Display"/>
                <a:cs typeface="Red Hat Display"/>
                <a:sym typeface="Red Hat Display"/>
              </a:rPr>
              <a:t>OpenShift 4.x Tested Integrations: </a:t>
            </a:r>
            <a:r>
              <a:rPr lang="en" sz="1400" u="sng">
                <a:solidFill>
                  <a:schemeClr val="hlink"/>
                </a:solidFill>
                <a:latin typeface="Red Hat Display"/>
                <a:ea typeface="Red Hat Display"/>
                <a:cs typeface="Red Hat Display"/>
                <a:sym typeface="Red Hat Display"/>
                <a:hlinkClick r:id="rId3"/>
              </a:rPr>
              <a:t>Network Components and Plugins</a:t>
            </a:r>
            <a:r>
              <a:rPr lang="en" sz="1400">
                <a:latin typeface="Red Hat Display"/>
                <a:ea typeface="Red Hat Display"/>
                <a:cs typeface="Red Hat Display"/>
                <a:sym typeface="Red Hat Display"/>
              </a:rPr>
              <a:t>	</a:t>
            </a:r>
            <a:endParaRPr sz="1400">
              <a:latin typeface="Red Hat Display"/>
              <a:ea typeface="Red Hat Display"/>
              <a:cs typeface="Red Hat Display"/>
              <a:sym typeface="Red Hat Display"/>
            </a:endParaRPr>
          </a:p>
          <a:p>
            <a:pPr indent="-254000" lvl="0" marL="342900" rtl="0" algn="l">
              <a:lnSpc>
                <a:spcPct val="115000"/>
              </a:lnSpc>
              <a:spcBef>
                <a:spcPts val="1600"/>
              </a:spcBef>
              <a:spcAft>
                <a:spcPts val="0"/>
              </a:spcAft>
              <a:buClr>
                <a:schemeClr val="dk1"/>
              </a:buClr>
              <a:buSzPts val="1400"/>
              <a:buFont typeface="Red Hat Display"/>
              <a:buChar char="●"/>
            </a:pPr>
            <a:r>
              <a:rPr lang="en" sz="1400">
                <a:latin typeface="Red Hat Display"/>
                <a:ea typeface="Red Hat Display"/>
                <a:cs typeface="Red Hat Display"/>
                <a:sym typeface="Red Hat Display"/>
              </a:rPr>
              <a:t>host device</a:t>
            </a:r>
            <a:endParaRPr sz="1400">
              <a:latin typeface="Red Hat Display"/>
              <a:ea typeface="Red Hat Display"/>
              <a:cs typeface="Red Hat Display"/>
              <a:sym typeface="Red Hat Display"/>
            </a:endParaRPr>
          </a:p>
          <a:p>
            <a:pPr indent="-254000" lvl="0" marL="342900" rtl="0" algn="l">
              <a:lnSpc>
                <a:spcPct val="115000"/>
              </a:lnSpc>
              <a:spcBef>
                <a:spcPts val="0"/>
              </a:spcBef>
              <a:spcAft>
                <a:spcPts val="0"/>
              </a:spcAft>
              <a:buClr>
                <a:schemeClr val="dk1"/>
              </a:buClr>
              <a:buSzPts val="1400"/>
              <a:buFont typeface="Red Hat Display"/>
              <a:buChar char="●"/>
            </a:pPr>
            <a:r>
              <a:rPr lang="en" sz="1400">
                <a:latin typeface="Red Hat Display"/>
                <a:ea typeface="Red Hat Display"/>
                <a:cs typeface="Red Hat Display"/>
                <a:sym typeface="Red Hat Display"/>
              </a:rPr>
              <a:t>IPAM(dhcp)</a:t>
            </a:r>
            <a:endParaRPr sz="1400">
              <a:latin typeface="Red Hat Display"/>
              <a:ea typeface="Red Hat Display"/>
              <a:cs typeface="Red Hat Display"/>
              <a:sym typeface="Red Hat Display"/>
            </a:endParaRPr>
          </a:p>
          <a:p>
            <a:pPr indent="-254000" lvl="0" marL="342900" rtl="0" algn="l">
              <a:lnSpc>
                <a:spcPct val="115000"/>
              </a:lnSpc>
              <a:spcBef>
                <a:spcPts val="0"/>
              </a:spcBef>
              <a:spcAft>
                <a:spcPts val="0"/>
              </a:spcAft>
              <a:buClr>
                <a:schemeClr val="dk1"/>
              </a:buClr>
              <a:buSzPts val="1400"/>
              <a:buFont typeface="Red Hat Display"/>
              <a:buChar char="●"/>
            </a:pPr>
            <a:r>
              <a:rPr lang="en" sz="1400">
                <a:latin typeface="Red Hat Display"/>
                <a:ea typeface="Red Hat Display"/>
                <a:cs typeface="Red Hat Display"/>
                <a:sym typeface="Red Hat Display"/>
              </a:rPr>
              <a:t>MACVLAN</a:t>
            </a:r>
            <a:endParaRPr sz="1400">
              <a:latin typeface="Red Hat Display"/>
              <a:ea typeface="Red Hat Display"/>
              <a:cs typeface="Red Hat Display"/>
              <a:sym typeface="Red Hat Display"/>
            </a:endParaRPr>
          </a:p>
          <a:p>
            <a:pPr indent="-254000" lvl="0" marL="342900" rtl="0" algn="l">
              <a:lnSpc>
                <a:spcPct val="115000"/>
              </a:lnSpc>
              <a:spcBef>
                <a:spcPts val="0"/>
              </a:spcBef>
              <a:spcAft>
                <a:spcPts val="0"/>
              </a:spcAft>
              <a:buClr>
                <a:schemeClr val="dk1"/>
              </a:buClr>
              <a:buSzPts val="1400"/>
              <a:buFont typeface="Red Hat Display"/>
              <a:buChar char="●"/>
            </a:pPr>
            <a:r>
              <a:rPr lang="en" sz="1400">
                <a:latin typeface="Red Hat Display"/>
                <a:ea typeface="Red Hat Display"/>
                <a:cs typeface="Red Hat Display"/>
                <a:sym typeface="Red Hat Display"/>
              </a:rPr>
              <a:t>IPVLAN</a:t>
            </a:r>
            <a:endParaRPr sz="1400">
              <a:latin typeface="Red Hat Display"/>
              <a:ea typeface="Red Hat Display"/>
              <a:cs typeface="Red Hat Display"/>
              <a:sym typeface="Red Hat Display"/>
            </a:endParaRPr>
          </a:p>
          <a:p>
            <a:pPr indent="-254000" lvl="0" marL="342900" rtl="0" algn="l">
              <a:lnSpc>
                <a:spcPct val="115000"/>
              </a:lnSpc>
              <a:spcBef>
                <a:spcPts val="0"/>
              </a:spcBef>
              <a:spcAft>
                <a:spcPts val="0"/>
              </a:spcAft>
              <a:buClr>
                <a:schemeClr val="dk1"/>
              </a:buClr>
              <a:buSzPts val="1400"/>
              <a:buFont typeface="Red Hat Display"/>
              <a:buChar char="●"/>
            </a:pPr>
            <a:r>
              <a:rPr lang="en" sz="1400">
                <a:latin typeface="Red Hat Display"/>
                <a:ea typeface="Red Hat Display"/>
                <a:cs typeface="Red Hat Display"/>
                <a:sym typeface="Red Hat Display"/>
              </a:rPr>
              <a:t>Bridge with VLAN</a:t>
            </a:r>
            <a:endParaRPr sz="1400">
              <a:latin typeface="Red Hat Display"/>
              <a:ea typeface="Red Hat Display"/>
              <a:cs typeface="Red Hat Display"/>
              <a:sym typeface="Red Hat Display"/>
            </a:endParaRPr>
          </a:p>
          <a:p>
            <a:pPr indent="-254000" lvl="0" marL="342900" rtl="0" algn="l">
              <a:lnSpc>
                <a:spcPct val="115000"/>
              </a:lnSpc>
              <a:spcBef>
                <a:spcPts val="0"/>
              </a:spcBef>
              <a:spcAft>
                <a:spcPts val="0"/>
              </a:spcAft>
              <a:buClr>
                <a:schemeClr val="dk1"/>
              </a:buClr>
              <a:buSzPts val="1400"/>
              <a:buFont typeface="Red Hat Display"/>
              <a:buChar char="●"/>
            </a:pPr>
            <a:r>
              <a:rPr lang="en" sz="1400">
                <a:latin typeface="Red Hat Display"/>
                <a:ea typeface="Red Hat Display"/>
                <a:cs typeface="Red Hat Display"/>
                <a:sym typeface="Red Hat Display"/>
              </a:rPr>
              <a:t>Static IPAM</a:t>
            </a:r>
            <a:endParaRPr sz="1400">
              <a:latin typeface="Red Hat Display"/>
              <a:ea typeface="Red Hat Display"/>
              <a:cs typeface="Red Hat Display"/>
              <a:sym typeface="Red Hat Display"/>
            </a:endParaRPr>
          </a:p>
          <a:p>
            <a:pPr indent="-254000" lvl="0" marL="342900" rtl="0" algn="l">
              <a:lnSpc>
                <a:spcPct val="115000"/>
              </a:lnSpc>
              <a:spcBef>
                <a:spcPts val="0"/>
              </a:spcBef>
              <a:spcAft>
                <a:spcPts val="0"/>
              </a:spcAft>
              <a:buClr>
                <a:schemeClr val="dk1"/>
              </a:buClr>
              <a:buSzPts val="1400"/>
              <a:buFont typeface="Red Hat Display"/>
              <a:buChar char="●"/>
            </a:pPr>
            <a:r>
              <a:rPr lang="en" sz="1400">
                <a:latin typeface="Red Hat Display"/>
                <a:ea typeface="Red Hat Display"/>
                <a:cs typeface="Red Hat Display"/>
                <a:sym typeface="Red Hat Display"/>
              </a:rPr>
              <a:t>DHCP IPAM</a:t>
            </a:r>
            <a:endParaRPr sz="1400">
              <a:latin typeface="Red Hat Display"/>
              <a:ea typeface="Red Hat Display"/>
              <a:cs typeface="Red Hat Display"/>
              <a:sym typeface="Red Hat Display"/>
            </a:endParaRPr>
          </a:p>
          <a:p>
            <a:pPr indent="-254000" lvl="0" marL="342900" rtl="0" algn="l">
              <a:lnSpc>
                <a:spcPct val="115000"/>
              </a:lnSpc>
              <a:spcBef>
                <a:spcPts val="0"/>
              </a:spcBef>
              <a:spcAft>
                <a:spcPts val="0"/>
              </a:spcAft>
              <a:buClr>
                <a:schemeClr val="dk1"/>
              </a:buClr>
              <a:buSzPts val="1400"/>
              <a:buFont typeface="Red Hat Display"/>
              <a:buChar char="●"/>
            </a:pPr>
            <a:r>
              <a:rPr lang="en" sz="1400">
                <a:latin typeface="Red Hat Display"/>
                <a:ea typeface="Red Hat Display"/>
                <a:cs typeface="Red Hat Display"/>
                <a:sym typeface="Red Hat Display"/>
              </a:rPr>
              <a:t>Route Override</a:t>
            </a:r>
            <a:endParaRPr sz="1400">
              <a:latin typeface="Red Hat Display"/>
              <a:ea typeface="Red Hat Display"/>
              <a:cs typeface="Red Hat Display"/>
              <a:sym typeface="Red Hat Display"/>
            </a:endParaRPr>
          </a:p>
          <a:p>
            <a:pPr indent="-254000" lvl="0" marL="342900" rtl="0" algn="l">
              <a:lnSpc>
                <a:spcPct val="115000"/>
              </a:lnSpc>
              <a:spcBef>
                <a:spcPts val="0"/>
              </a:spcBef>
              <a:spcAft>
                <a:spcPts val="0"/>
              </a:spcAft>
              <a:buClr>
                <a:schemeClr val="dk1"/>
              </a:buClr>
              <a:buSzPts val="1400"/>
              <a:buFont typeface="Red Hat Display"/>
              <a:buChar char="●"/>
            </a:pPr>
            <a:r>
              <a:rPr lang="en" sz="1400">
                <a:latin typeface="Red Hat Display"/>
                <a:ea typeface="Red Hat Display"/>
                <a:cs typeface="Red Hat Display"/>
                <a:sym typeface="Red Hat Display"/>
              </a:rPr>
              <a:t>whereabouts</a:t>
            </a:r>
            <a:endParaRPr sz="1400">
              <a:latin typeface="Red Hat Display"/>
              <a:ea typeface="Red Hat Display"/>
              <a:cs typeface="Red Hat Display"/>
              <a:sym typeface="Red Hat Display"/>
            </a:endParaRPr>
          </a:p>
          <a:p>
            <a:pPr indent="-254000" lvl="0" marL="342900" rtl="0" algn="l">
              <a:lnSpc>
                <a:spcPct val="115000"/>
              </a:lnSpc>
              <a:spcBef>
                <a:spcPts val="0"/>
              </a:spcBef>
              <a:spcAft>
                <a:spcPts val="0"/>
              </a:spcAft>
              <a:buClr>
                <a:schemeClr val="dk1"/>
              </a:buClr>
              <a:buSzPts val="1400"/>
              <a:buFont typeface="Red Hat Display"/>
              <a:buChar char="●"/>
            </a:pPr>
            <a:r>
              <a:rPr lang="en" sz="1400">
                <a:latin typeface="Red Hat Display"/>
                <a:ea typeface="Red Hat Display"/>
                <a:cs typeface="Red Hat Display"/>
                <a:sym typeface="Red Hat Display"/>
              </a:rPr>
              <a:t>SR-IOV</a:t>
            </a:r>
            <a:endParaRPr sz="1400">
              <a:latin typeface="Red Hat Display"/>
              <a:ea typeface="Red Hat Display"/>
              <a:cs typeface="Red Hat Display"/>
              <a:sym typeface="Red Hat Display"/>
            </a:endParaRPr>
          </a:p>
          <a:p>
            <a:pPr indent="-254000" lvl="0" marL="342900" rtl="0" algn="l">
              <a:lnSpc>
                <a:spcPct val="115000"/>
              </a:lnSpc>
              <a:spcBef>
                <a:spcPts val="0"/>
              </a:spcBef>
              <a:spcAft>
                <a:spcPts val="0"/>
              </a:spcAft>
              <a:buClr>
                <a:schemeClr val="dk1"/>
              </a:buClr>
              <a:buSzPts val="1400"/>
              <a:buFont typeface="Red Hat Display"/>
              <a:buChar char="●"/>
            </a:pPr>
            <a:r>
              <a:rPr lang="en" sz="1400">
                <a:latin typeface="Red Hat Display"/>
                <a:ea typeface="Red Hat Display"/>
                <a:cs typeface="Red Hat Display"/>
                <a:sym typeface="Red Hat Display"/>
              </a:rPr>
              <a:t>...</a:t>
            </a:r>
            <a:endParaRPr sz="1400">
              <a:latin typeface="Red Hat Display"/>
              <a:ea typeface="Red Hat Display"/>
              <a:cs typeface="Red Hat Display"/>
              <a:sym typeface="Red Hat Display"/>
            </a:endParaRPr>
          </a:p>
        </p:txBody>
      </p:sp>
      <p:sp>
        <p:nvSpPr>
          <p:cNvPr id="2499" name="Google Shape;2499;p189"/>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3" name="Shape 2503"/>
        <p:cNvGrpSpPr/>
        <p:nvPr/>
      </p:nvGrpSpPr>
      <p:grpSpPr>
        <a:xfrm>
          <a:off x="0" y="0"/>
          <a:ext cx="0" cy="0"/>
          <a:chOff x="0" y="0"/>
          <a:chExt cx="0" cy="0"/>
        </a:xfrm>
      </p:grpSpPr>
      <p:sp>
        <p:nvSpPr>
          <p:cNvPr id="2504" name="Google Shape;2504;p19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505" name="Google Shape;2505;p190"/>
          <p:cNvSpPr txBox="1"/>
          <p:nvPr>
            <p:ph idx="1" type="subTitle"/>
          </p:nvPr>
        </p:nvSpPr>
        <p:spPr>
          <a:xfrm>
            <a:off x="663788" y="4627163"/>
            <a:ext cx="6887100" cy="41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190"/>
          <p:cNvSpPr/>
          <p:nvPr/>
        </p:nvSpPr>
        <p:spPr>
          <a:xfrm>
            <a:off x="4861100" y="1519900"/>
            <a:ext cx="1082100" cy="1591800"/>
          </a:xfrm>
          <a:prstGeom prst="rect">
            <a:avLst/>
          </a:prstGeom>
          <a:solidFill>
            <a:srgbClr val="EE0000"/>
          </a:solidFill>
          <a:ln cap="flat" cmpd="sng" w="9525">
            <a:solidFill>
              <a:srgbClr val="E3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400">
              <a:solidFill>
                <a:srgbClr val="FFFFFF"/>
              </a:solidFill>
              <a:latin typeface="Red Hat Display"/>
              <a:ea typeface="Red Hat Display"/>
              <a:cs typeface="Red Hat Display"/>
              <a:sym typeface="Red Hat Display"/>
            </a:endParaRPr>
          </a:p>
        </p:txBody>
      </p:sp>
      <p:sp>
        <p:nvSpPr>
          <p:cNvPr id="2507" name="Google Shape;2507;p190"/>
          <p:cNvSpPr/>
          <p:nvPr/>
        </p:nvSpPr>
        <p:spPr>
          <a:xfrm>
            <a:off x="5666675" y="1690388"/>
            <a:ext cx="548700" cy="263400"/>
          </a:xfrm>
          <a:prstGeom prst="rect">
            <a:avLst/>
          </a:prstGeom>
          <a:solidFill>
            <a:schemeClr val="dk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ed Hat Display"/>
                <a:ea typeface="Red Hat Display"/>
                <a:cs typeface="Red Hat Display"/>
                <a:sym typeface="Red Hat Display"/>
              </a:rPr>
              <a:t>eth0</a:t>
            </a:r>
            <a:endParaRPr b="1" sz="1200">
              <a:solidFill>
                <a:srgbClr val="FFFFFF"/>
              </a:solidFill>
              <a:latin typeface="Red Hat Display"/>
              <a:ea typeface="Red Hat Display"/>
              <a:cs typeface="Red Hat Display"/>
              <a:sym typeface="Red Hat Display"/>
            </a:endParaRPr>
          </a:p>
        </p:txBody>
      </p:sp>
      <p:sp>
        <p:nvSpPr>
          <p:cNvPr id="2508" name="Google Shape;2508;p190"/>
          <p:cNvSpPr/>
          <p:nvPr/>
        </p:nvSpPr>
        <p:spPr>
          <a:xfrm>
            <a:off x="5666675" y="2597419"/>
            <a:ext cx="548700" cy="263400"/>
          </a:xfrm>
          <a:prstGeom prst="rect">
            <a:avLst/>
          </a:prstGeom>
          <a:solidFill>
            <a:schemeClr val="dk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ed Hat Display"/>
                <a:ea typeface="Red Hat Display"/>
                <a:cs typeface="Red Hat Display"/>
                <a:sym typeface="Red Hat Display"/>
              </a:rPr>
              <a:t>net0</a:t>
            </a:r>
            <a:endParaRPr b="1" sz="1200">
              <a:solidFill>
                <a:srgbClr val="FFFFFF"/>
              </a:solidFill>
              <a:latin typeface="Red Hat Display"/>
              <a:ea typeface="Red Hat Display"/>
              <a:cs typeface="Red Hat Display"/>
              <a:sym typeface="Red Hat Display"/>
            </a:endParaRPr>
          </a:p>
        </p:txBody>
      </p:sp>
      <p:sp>
        <p:nvSpPr>
          <p:cNvPr id="2509" name="Google Shape;2509;p190"/>
          <p:cNvSpPr txBox="1"/>
          <p:nvPr/>
        </p:nvSpPr>
        <p:spPr>
          <a:xfrm>
            <a:off x="4838150" y="2114050"/>
            <a:ext cx="637500" cy="33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ed Hat Display"/>
                <a:ea typeface="Red Hat Display"/>
                <a:cs typeface="Red Hat Display"/>
                <a:sym typeface="Red Hat Display"/>
              </a:rPr>
              <a:t>pod</a:t>
            </a:r>
            <a:endParaRPr b="1" sz="1800">
              <a:solidFill>
                <a:srgbClr val="FFFFFF"/>
              </a:solidFill>
              <a:latin typeface="Red Hat Display"/>
              <a:ea typeface="Red Hat Display"/>
              <a:cs typeface="Red Hat Display"/>
              <a:sym typeface="Red Hat Display"/>
            </a:endParaRPr>
          </a:p>
        </p:txBody>
      </p:sp>
      <p:cxnSp>
        <p:nvCxnSpPr>
          <p:cNvPr id="2510" name="Google Shape;2510;p190"/>
          <p:cNvCxnSpPr>
            <a:stCxn id="2507" idx="3"/>
            <a:endCxn id="2511" idx="1"/>
          </p:cNvCxnSpPr>
          <p:nvPr/>
        </p:nvCxnSpPr>
        <p:spPr>
          <a:xfrm>
            <a:off x="6215375" y="1822088"/>
            <a:ext cx="1018500" cy="0"/>
          </a:xfrm>
          <a:prstGeom prst="straightConnector1">
            <a:avLst/>
          </a:prstGeom>
          <a:noFill/>
          <a:ln cap="flat" cmpd="sng" w="28575">
            <a:solidFill>
              <a:srgbClr val="8D8D8D"/>
            </a:solidFill>
            <a:prstDash val="solid"/>
            <a:round/>
            <a:headEnd len="med" w="med" type="none"/>
            <a:tailEnd len="med" w="med" type="triangle"/>
          </a:ln>
        </p:spPr>
      </p:cxnSp>
      <p:cxnSp>
        <p:nvCxnSpPr>
          <p:cNvPr id="2512" name="Google Shape;2512;p190"/>
          <p:cNvCxnSpPr>
            <a:stCxn id="2508" idx="3"/>
            <a:endCxn id="2513" idx="1"/>
          </p:cNvCxnSpPr>
          <p:nvPr/>
        </p:nvCxnSpPr>
        <p:spPr>
          <a:xfrm>
            <a:off x="6215375" y="2729119"/>
            <a:ext cx="1033200" cy="0"/>
          </a:xfrm>
          <a:prstGeom prst="straightConnector1">
            <a:avLst/>
          </a:prstGeom>
          <a:noFill/>
          <a:ln cap="flat" cmpd="sng" w="76200">
            <a:solidFill>
              <a:srgbClr val="8D8D8D"/>
            </a:solidFill>
            <a:prstDash val="solid"/>
            <a:round/>
            <a:headEnd len="med" w="med" type="none"/>
            <a:tailEnd len="med" w="med" type="triangle"/>
          </a:ln>
        </p:spPr>
      </p:cxnSp>
      <p:pic>
        <p:nvPicPr>
          <p:cNvPr id="2514" name="Google Shape;2514;p190"/>
          <p:cNvPicPr preferRelativeResize="0"/>
          <p:nvPr/>
        </p:nvPicPr>
        <p:blipFill>
          <a:blip r:embed="rId3">
            <a:alphaModFix/>
          </a:blip>
          <a:stretch>
            <a:fillRect/>
          </a:stretch>
        </p:blipFill>
        <p:spPr>
          <a:xfrm>
            <a:off x="5306497" y="1672626"/>
            <a:ext cx="307129" cy="298925"/>
          </a:xfrm>
          <a:prstGeom prst="rect">
            <a:avLst/>
          </a:prstGeom>
          <a:noFill/>
          <a:ln>
            <a:noFill/>
          </a:ln>
        </p:spPr>
      </p:pic>
      <p:grpSp>
        <p:nvGrpSpPr>
          <p:cNvPr id="2515" name="Google Shape;2515;p190"/>
          <p:cNvGrpSpPr/>
          <p:nvPr/>
        </p:nvGrpSpPr>
        <p:grpSpPr>
          <a:xfrm>
            <a:off x="7233775" y="1408801"/>
            <a:ext cx="893187" cy="826575"/>
            <a:chOff x="5481175" y="265801"/>
            <a:chExt cx="893187" cy="826575"/>
          </a:xfrm>
        </p:grpSpPr>
        <p:pic>
          <p:nvPicPr>
            <p:cNvPr id="2511" name="Google Shape;2511;p190"/>
            <p:cNvPicPr preferRelativeResize="0"/>
            <p:nvPr/>
          </p:nvPicPr>
          <p:blipFill>
            <a:blip r:embed="rId4">
              <a:alphaModFix/>
            </a:blip>
            <a:stretch>
              <a:fillRect/>
            </a:stretch>
          </p:blipFill>
          <p:spPr>
            <a:xfrm>
              <a:off x="5481175" y="265801"/>
              <a:ext cx="826625" cy="826575"/>
            </a:xfrm>
            <a:prstGeom prst="rect">
              <a:avLst/>
            </a:prstGeom>
            <a:noFill/>
            <a:ln>
              <a:noFill/>
            </a:ln>
          </p:spPr>
        </p:pic>
        <p:sp>
          <p:nvSpPr>
            <p:cNvPr id="2516" name="Google Shape;2516;p190"/>
            <p:cNvSpPr txBox="1"/>
            <p:nvPr/>
          </p:nvSpPr>
          <p:spPr>
            <a:xfrm>
              <a:off x="5623462" y="493975"/>
              <a:ext cx="750900" cy="33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30000"/>
                  </a:solidFill>
                  <a:latin typeface="Red Hat Display"/>
                  <a:ea typeface="Red Hat Display"/>
                  <a:cs typeface="Red Hat Display"/>
                  <a:sym typeface="Red Hat Display"/>
                </a:rPr>
                <a:t>primary</a:t>
              </a:r>
              <a:endParaRPr b="1" sz="1100">
                <a:solidFill>
                  <a:srgbClr val="E30000"/>
                </a:solidFill>
                <a:latin typeface="Red Hat Display"/>
                <a:ea typeface="Red Hat Display"/>
                <a:cs typeface="Red Hat Display"/>
                <a:sym typeface="Red Hat Display"/>
              </a:endParaRPr>
            </a:p>
          </p:txBody>
        </p:sp>
      </p:grpSp>
      <p:sp>
        <p:nvSpPr>
          <p:cNvPr id="2517" name="Google Shape;2517;p190"/>
          <p:cNvSpPr txBox="1"/>
          <p:nvPr/>
        </p:nvSpPr>
        <p:spPr>
          <a:xfrm>
            <a:off x="7377700" y="2552725"/>
            <a:ext cx="750900" cy="33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E30000"/>
                </a:solidFill>
                <a:latin typeface="Red Hat Display"/>
                <a:ea typeface="Red Hat Display"/>
                <a:cs typeface="Red Hat Display"/>
                <a:sym typeface="Red Hat Display"/>
              </a:rPr>
              <a:t>SR-IOV</a:t>
            </a:r>
            <a:endParaRPr b="1" sz="1200">
              <a:solidFill>
                <a:srgbClr val="E30000"/>
              </a:solidFill>
              <a:latin typeface="Red Hat Display"/>
              <a:ea typeface="Red Hat Display"/>
              <a:cs typeface="Red Hat Display"/>
              <a:sym typeface="Red Hat Display"/>
            </a:endParaRPr>
          </a:p>
        </p:txBody>
      </p:sp>
      <p:pic>
        <p:nvPicPr>
          <p:cNvPr id="2513" name="Google Shape;2513;p190"/>
          <p:cNvPicPr preferRelativeResize="0"/>
          <p:nvPr/>
        </p:nvPicPr>
        <p:blipFill>
          <a:blip r:embed="rId4">
            <a:alphaModFix/>
          </a:blip>
          <a:stretch>
            <a:fillRect/>
          </a:stretch>
        </p:blipFill>
        <p:spPr>
          <a:xfrm>
            <a:off x="7248513" y="2315832"/>
            <a:ext cx="826625" cy="826575"/>
          </a:xfrm>
          <a:prstGeom prst="rect">
            <a:avLst/>
          </a:prstGeom>
          <a:noFill/>
          <a:ln>
            <a:noFill/>
          </a:ln>
        </p:spPr>
      </p:pic>
      <p:pic>
        <p:nvPicPr>
          <p:cNvPr id="2518" name="Google Shape;2518;p190"/>
          <p:cNvPicPr preferRelativeResize="0"/>
          <p:nvPr/>
        </p:nvPicPr>
        <p:blipFill>
          <a:blip r:embed="rId5">
            <a:alphaModFix/>
          </a:blip>
          <a:stretch>
            <a:fillRect/>
          </a:stretch>
        </p:blipFill>
        <p:spPr>
          <a:xfrm>
            <a:off x="1684525" y="2715800"/>
            <a:ext cx="1416300" cy="1484020"/>
          </a:xfrm>
          <a:prstGeom prst="rect">
            <a:avLst/>
          </a:prstGeom>
          <a:noFill/>
          <a:ln>
            <a:noFill/>
          </a:ln>
          <a:effectLst>
            <a:outerShdw blurRad="57150" rotWithShape="0" algn="bl" dir="5400000" dist="19050">
              <a:srgbClr val="000000">
                <a:alpha val="50000"/>
              </a:srgbClr>
            </a:outerShdw>
          </a:effectLst>
        </p:spPr>
      </p:pic>
      <p:sp>
        <p:nvSpPr>
          <p:cNvPr id="2519" name="Google Shape;2519;p190"/>
          <p:cNvSpPr/>
          <p:nvPr/>
        </p:nvSpPr>
        <p:spPr>
          <a:xfrm>
            <a:off x="4861100" y="3334350"/>
            <a:ext cx="2262900" cy="263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400">
                <a:solidFill>
                  <a:srgbClr val="FF0000"/>
                </a:solidFill>
                <a:latin typeface="Red Hat Display"/>
                <a:ea typeface="Red Hat Display"/>
                <a:cs typeface="Red Hat Display"/>
                <a:sym typeface="Red Hat Display"/>
              </a:rPr>
              <a:t>SR-IOV device plug-in</a:t>
            </a:r>
            <a:endParaRPr sz="1400">
              <a:solidFill>
                <a:srgbClr val="FF0000"/>
              </a:solidFill>
              <a:latin typeface="Red Hat Display"/>
              <a:ea typeface="Red Hat Display"/>
              <a:cs typeface="Red Hat Display"/>
              <a:sym typeface="Red Hat Display"/>
            </a:endParaRPr>
          </a:p>
        </p:txBody>
      </p:sp>
      <p:pic>
        <p:nvPicPr>
          <p:cNvPr id="2520" name="Google Shape;2520;p190"/>
          <p:cNvPicPr preferRelativeResize="0"/>
          <p:nvPr/>
        </p:nvPicPr>
        <p:blipFill>
          <a:blip r:embed="rId3">
            <a:alphaModFix/>
          </a:blip>
          <a:stretch>
            <a:fillRect/>
          </a:stretch>
        </p:blipFill>
        <p:spPr>
          <a:xfrm>
            <a:off x="4926178" y="3349025"/>
            <a:ext cx="230247" cy="224100"/>
          </a:xfrm>
          <a:prstGeom prst="rect">
            <a:avLst/>
          </a:prstGeom>
          <a:noFill/>
          <a:ln>
            <a:noFill/>
          </a:ln>
        </p:spPr>
      </p:pic>
      <p:cxnSp>
        <p:nvCxnSpPr>
          <p:cNvPr id="2521" name="Google Shape;2521;p190"/>
          <p:cNvCxnSpPr>
            <a:stCxn id="2519" idx="3"/>
            <a:endCxn id="2513" idx="2"/>
          </p:cNvCxnSpPr>
          <p:nvPr/>
        </p:nvCxnSpPr>
        <p:spPr>
          <a:xfrm flipH="1" rot="10800000">
            <a:off x="7124000" y="3142350"/>
            <a:ext cx="537900" cy="323700"/>
          </a:xfrm>
          <a:prstGeom prst="curvedConnector2">
            <a:avLst/>
          </a:prstGeom>
          <a:noFill/>
          <a:ln cap="flat" cmpd="sng" w="19050">
            <a:solidFill>
              <a:srgbClr val="8D8D8D"/>
            </a:solidFill>
            <a:prstDash val="solid"/>
            <a:round/>
            <a:headEnd len="med" w="med" type="none"/>
            <a:tailEnd len="med" w="med" type="triangle"/>
          </a:ln>
        </p:spPr>
      </p:cxnSp>
      <p:sp>
        <p:nvSpPr>
          <p:cNvPr id="2522" name="Google Shape;2522;p190"/>
          <p:cNvSpPr/>
          <p:nvPr/>
        </p:nvSpPr>
        <p:spPr>
          <a:xfrm>
            <a:off x="3961550" y="2499300"/>
            <a:ext cx="815700" cy="489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FF0000"/>
                </a:solidFill>
                <a:latin typeface="Red Hat Display"/>
                <a:ea typeface="Red Hat Display"/>
                <a:cs typeface="Red Hat Display"/>
                <a:sym typeface="Red Hat Display"/>
              </a:rPr>
              <a:t>SR-IOV CNI</a:t>
            </a:r>
            <a:endParaRPr sz="1400">
              <a:solidFill>
                <a:srgbClr val="FF0000"/>
              </a:solidFill>
              <a:latin typeface="Red Hat Display"/>
              <a:ea typeface="Red Hat Display"/>
              <a:cs typeface="Red Hat Display"/>
              <a:sym typeface="Red Hat Display"/>
            </a:endParaRPr>
          </a:p>
        </p:txBody>
      </p:sp>
      <p:cxnSp>
        <p:nvCxnSpPr>
          <p:cNvPr id="2523" name="Google Shape;2523;p190"/>
          <p:cNvCxnSpPr>
            <a:stCxn id="2522" idx="3"/>
            <a:endCxn id="2508" idx="1"/>
          </p:cNvCxnSpPr>
          <p:nvPr/>
        </p:nvCxnSpPr>
        <p:spPr>
          <a:xfrm flipH="1" rot="10800000">
            <a:off x="4777250" y="2729100"/>
            <a:ext cx="889500" cy="14700"/>
          </a:xfrm>
          <a:prstGeom prst="straightConnector1">
            <a:avLst/>
          </a:prstGeom>
          <a:noFill/>
          <a:ln cap="flat" cmpd="sng" w="19050">
            <a:solidFill>
              <a:schemeClr val="dk2"/>
            </a:solidFill>
            <a:prstDash val="solid"/>
            <a:round/>
            <a:headEnd len="med" w="med" type="none"/>
            <a:tailEnd len="med" w="med" type="triangle"/>
          </a:ln>
        </p:spPr>
      </p:cxnSp>
      <p:cxnSp>
        <p:nvCxnSpPr>
          <p:cNvPr id="2524" name="Google Shape;2524;p190"/>
          <p:cNvCxnSpPr>
            <a:stCxn id="2518" idx="3"/>
            <a:endCxn id="2522" idx="1"/>
          </p:cNvCxnSpPr>
          <p:nvPr/>
        </p:nvCxnSpPr>
        <p:spPr>
          <a:xfrm flipH="1" rot="10800000">
            <a:off x="3100824" y="2743810"/>
            <a:ext cx="860700" cy="714000"/>
          </a:xfrm>
          <a:prstGeom prst="straightConnector1">
            <a:avLst/>
          </a:prstGeom>
          <a:noFill/>
          <a:ln cap="flat" cmpd="sng" w="9525">
            <a:solidFill>
              <a:schemeClr val="dk2"/>
            </a:solidFill>
            <a:prstDash val="solid"/>
            <a:round/>
            <a:headEnd len="med" w="med" type="none"/>
            <a:tailEnd len="med" w="med" type="triangle"/>
          </a:ln>
        </p:spPr>
      </p:cxnSp>
      <p:cxnSp>
        <p:nvCxnSpPr>
          <p:cNvPr id="2525" name="Google Shape;2525;p190"/>
          <p:cNvCxnSpPr>
            <a:stCxn id="2518" idx="3"/>
            <a:endCxn id="2519" idx="1"/>
          </p:cNvCxnSpPr>
          <p:nvPr/>
        </p:nvCxnSpPr>
        <p:spPr>
          <a:xfrm>
            <a:off x="3100824" y="3457810"/>
            <a:ext cx="1760400" cy="8100"/>
          </a:xfrm>
          <a:prstGeom prst="straightConnector1">
            <a:avLst/>
          </a:prstGeom>
          <a:noFill/>
          <a:ln cap="flat" cmpd="sng" w="9525">
            <a:solidFill>
              <a:schemeClr val="dk2"/>
            </a:solidFill>
            <a:prstDash val="solid"/>
            <a:round/>
            <a:headEnd len="med" w="med" type="none"/>
            <a:tailEnd len="med" w="med" type="triangle"/>
          </a:ln>
        </p:spPr>
      </p:cxnSp>
      <p:sp>
        <p:nvSpPr>
          <p:cNvPr id="2526" name="Google Shape;2526;p190"/>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2527" name="Google Shape;2527;p190"/>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solidFill>
                  <a:schemeClr val="dk1"/>
                </a:solidFill>
                <a:latin typeface="Red Hat Display Medium"/>
                <a:ea typeface="Red Hat Display Medium"/>
                <a:cs typeface="Red Hat Display Medium"/>
                <a:sym typeface="Red Hat Display Medium"/>
              </a:rPr>
              <a:t>SR-IOV</a:t>
            </a:r>
            <a:endParaRPr sz="2600">
              <a:latin typeface="Overpass Light"/>
              <a:ea typeface="Overpass Light"/>
              <a:cs typeface="Overpass Light"/>
              <a:sym typeface="Overpass 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1" name="Shape 2531"/>
        <p:cNvGrpSpPr/>
        <p:nvPr/>
      </p:nvGrpSpPr>
      <p:grpSpPr>
        <a:xfrm>
          <a:off x="0" y="0"/>
          <a:ext cx="0" cy="0"/>
          <a:chOff x="0" y="0"/>
          <a:chExt cx="0" cy="0"/>
        </a:xfrm>
      </p:grpSpPr>
      <p:sp>
        <p:nvSpPr>
          <p:cNvPr id="2532" name="Google Shape;2532;p19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533" name="Google Shape;2533;p191"/>
          <p:cNvSpPr txBox="1"/>
          <p:nvPr>
            <p:ph idx="1" type="subTitle"/>
          </p:nvPr>
        </p:nvSpPr>
        <p:spPr>
          <a:xfrm>
            <a:off x="663788" y="4627163"/>
            <a:ext cx="6887100" cy="41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191"/>
          <p:cNvSpPr/>
          <p:nvPr/>
        </p:nvSpPr>
        <p:spPr>
          <a:xfrm>
            <a:off x="1813100" y="2129500"/>
            <a:ext cx="1082100" cy="1591800"/>
          </a:xfrm>
          <a:prstGeom prst="rect">
            <a:avLst/>
          </a:prstGeom>
          <a:solidFill>
            <a:srgbClr val="EE0000"/>
          </a:solidFill>
          <a:ln cap="flat" cmpd="sng" w="9525">
            <a:solidFill>
              <a:srgbClr val="E3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400">
              <a:solidFill>
                <a:srgbClr val="FFFFFF"/>
              </a:solidFill>
              <a:latin typeface="Red Hat Display"/>
              <a:ea typeface="Red Hat Display"/>
              <a:cs typeface="Red Hat Display"/>
              <a:sym typeface="Red Hat Display"/>
            </a:endParaRPr>
          </a:p>
        </p:txBody>
      </p:sp>
      <p:sp>
        <p:nvSpPr>
          <p:cNvPr id="2535" name="Google Shape;2535;p191"/>
          <p:cNvSpPr/>
          <p:nvPr/>
        </p:nvSpPr>
        <p:spPr>
          <a:xfrm>
            <a:off x="2618675" y="2299988"/>
            <a:ext cx="548700" cy="263400"/>
          </a:xfrm>
          <a:prstGeom prst="rect">
            <a:avLst/>
          </a:prstGeom>
          <a:solidFill>
            <a:schemeClr val="dk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ed Hat Display"/>
                <a:ea typeface="Red Hat Display"/>
                <a:cs typeface="Red Hat Display"/>
                <a:sym typeface="Red Hat Display"/>
              </a:rPr>
              <a:t>eth0</a:t>
            </a:r>
            <a:endParaRPr b="1" sz="1200">
              <a:solidFill>
                <a:srgbClr val="FFFFFF"/>
              </a:solidFill>
              <a:latin typeface="Red Hat Display"/>
              <a:ea typeface="Red Hat Display"/>
              <a:cs typeface="Red Hat Display"/>
              <a:sym typeface="Red Hat Display"/>
            </a:endParaRPr>
          </a:p>
        </p:txBody>
      </p:sp>
      <p:sp>
        <p:nvSpPr>
          <p:cNvPr id="2536" name="Google Shape;2536;p191"/>
          <p:cNvSpPr/>
          <p:nvPr/>
        </p:nvSpPr>
        <p:spPr>
          <a:xfrm>
            <a:off x="2618675" y="3207019"/>
            <a:ext cx="548700" cy="263400"/>
          </a:xfrm>
          <a:prstGeom prst="rect">
            <a:avLst/>
          </a:prstGeom>
          <a:solidFill>
            <a:schemeClr val="dk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ed Hat Display"/>
                <a:ea typeface="Red Hat Display"/>
                <a:cs typeface="Red Hat Display"/>
                <a:sym typeface="Red Hat Display"/>
              </a:rPr>
              <a:t>net0</a:t>
            </a:r>
            <a:endParaRPr b="1" sz="1200">
              <a:solidFill>
                <a:srgbClr val="FFFFFF"/>
              </a:solidFill>
              <a:latin typeface="Red Hat Display"/>
              <a:ea typeface="Red Hat Display"/>
              <a:cs typeface="Red Hat Display"/>
              <a:sym typeface="Red Hat Display"/>
            </a:endParaRPr>
          </a:p>
        </p:txBody>
      </p:sp>
      <p:sp>
        <p:nvSpPr>
          <p:cNvPr id="2537" name="Google Shape;2537;p191"/>
          <p:cNvSpPr txBox="1"/>
          <p:nvPr/>
        </p:nvSpPr>
        <p:spPr>
          <a:xfrm>
            <a:off x="1790150" y="2723650"/>
            <a:ext cx="637500" cy="33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ed Hat Display"/>
                <a:ea typeface="Red Hat Display"/>
                <a:cs typeface="Red Hat Display"/>
                <a:sym typeface="Red Hat Display"/>
              </a:rPr>
              <a:t>pod</a:t>
            </a:r>
            <a:endParaRPr b="1" sz="1800">
              <a:solidFill>
                <a:srgbClr val="FFFFFF"/>
              </a:solidFill>
              <a:latin typeface="Red Hat Display"/>
              <a:ea typeface="Red Hat Display"/>
              <a:cs typeface="Red Hat Display"/>
              <a:sym typeface="Red Hat Display"/>
            </a:endParaRPr>
          </a:p>
        </p:txBody>
      </p:sp>
      <p:cxnSp>
        <p:nvCxnSpPr>
          <p:cNvPr id="2538" name="Google Shape;2538;p191"/>
          <p:cNvCxnSpPr>
            <a:stCxn id="2535" idx="3"/>
            <a:endCxn id="2539" idx="1"/>
          </p:cNvCxnSpPr>
          <p:nvPr/>
        </p:nvCxnSpPr>
        <p:spPr>
          <a:xfrm>
            <a:off x="3167375" y="2431688"/>
            <a:ext cx="1018500" cy="0"/>
          </a:xfrm>
          <a:prstGeom prst="straightConnector1">
            <a:avLst/>
          </a:prstGeom>
          <a:noFill/>
          <a:ln cap="flat" cmpd="sng" w="28575">
            <a:solidFill>
              <a:srgbClr val="8D8D8D"/>
            </a:solidFill>
            <a:prstDash val="solid"/>
            <a:round/>
            <a:headEnd len="med" w="med" type="none"/>
            <a:tailEnd len="med" w="med" type="triangle"/>
          </a:ln>
        </p:spPr>
      </p:cxnSp>
      <p:cxnSp>
        <p:nvCxnSpPr>
          <p:cNvPr id="2540" name="Google Shape;2540;p191"/>
          <p:cNvCxnSpPr>
            <a:stCxn id="2536" idx="3"/>
            <a:endCxn id="2541" idx="1"/>
          </p:cNvCxnSpPr>
          <p:nvPr/>
        </p:nvCxnSpPr>
        <p:spPr>
          <a:xfrm>
            <a:off x="3167375" y="3338719"/>
            <a:ext cx="1033200" cy="0"/>
          </a:xfrm>
          <a:prstGeom prst="straightConnector1">
            <a:avLst/>
          </a:prstGeom>
          <a:noFill/>
          <a:ln cap="flat" cmpd="sng" w="76200">
            <a:solidFill>
              <a:srgbClr val="8D8D8D"/>
            </a:solidFill>
            <a:prstDash val="solid"/>
            <a:round/>
            <a:headEnd len="med" w="med" type="none"/>
            <a:tailEnd len="med" w="med" type="triangle"/>
          </a:ln>
        </p:spPr>
      </p:cxnSp>
      <p:pic>
        <p:nvPicPr>
          <p:cNvPr id="2542" name="Google Shape;2542;p191"/>
          <p:cNvPicPr preferRelativeResize="0"/>
          <p:nvPr/>
        </p:nvPicPr>
        <p:blipFill>
          <a:blip r:embed="rId3">
            <a:alphaModFix/>
          </a:blip>
          <a:stretch>
            <a:fillRect/>
          </a:stretch>
        </p:blipFill>
        <p:spPr>
          <a:xfrm>
            <a:off x="2258497" y="2282226"/>
            <a:ext cx="307129" cy="298925"/>
          </a:xfrm>
          <a:prstGeom prst="rect">
            <a:avLst/>
          </a:prstGeom>
          <a:noFill/>
          <a:ln>
            <a:noFill/>
          </a:ln>
        </p:spPr>
      </p:pic>
      <p:grpSp>
        <p:nvGrpSpPr>
          <p:cNvPr id="2543" name="Google Shape;2543;p191"/>
          <p:cNvGrpSpPr/>
          <p:nvPr/>
        </p:nvGrpSpPr>
        <p:grpSpPr>
          <a:xfrm>
            <a:off x="4185775" y="2018401"/>
            <a:ext cx="893187" cy="826575"/>
            <a:chOff x="5481175" y="265801"/>
            <a:chExt cx="893187" cy="826575"/>
          </a:xfrm>
        </p:grpSpPr>
        <p:pic>
          <p:nvPicPr>
            <p:cNvPr id="2539" name="Google Shape;2539;p191"/>
            <p:cNvPicPr preferRelativeResize="0"/>
            <p:nvPr/>
          </p:nvPicPr>
          <p:blipFill>
            <a:blip r:embed="rId4">
              <a:alphaModFix/>
            </a:blip>
            <a:stretch>
              <a:fillRect/>
            </a:stretch>
          </p:blipFill>
          <p:spPr>
            <a:xfrm>
              <a:off x="5481175" y="265801"/>
              <a:ext cx="826625" cy="826575"/>
            </a:xfrm>
            <a:prstGeom prst="rect">
              <a:avLst/>
            </a:prstGeom>
            <a:noFill/>
            <a:ln>
              <a:noFill/>
            </a:ln>
          </p:spPr>
        </p:pic>
        <p:sp>
          <p:nvSpPr>
            <p:cNvPr id="2544" name="Google Shape;2544;p191"/>
            <p:cNvSpPr txBox="1"/>
            <p:nvPr/>
          </p:nvSpPr>
          <p:spPr>
            <a:xfrm>
              <a:off x="5623462" y="493975"/>
              <a:ext cx="750900" cy="33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E30000"/>
                  </a:solidFill>
                  <a:latin typeface="Overpass"/>
                  <a:ea typeface="Overpass"/>
                  <a:cs typeface="Overpass"/>
                  <a:sym typeface="Overpass"/>
                </a:rPr>
                <a:t>primary</a:t>
              </a:r>
              <a:endParaRPr b="1" sz="1200">
                <a:solidFill>
                  <a:srgbClr val="E30000"/>
                </a:solidFill>
                <a:latin typeface="Overpass"/>
                <a:ea typeface="Overpass"/>
                <a:cs typeface="Overpass"/>
                <a:sym typeface="Overpass"/>
              </a:endParaRPr>
            </a:p>
          </p:txBody>
        </p:sp>
      </p:grpSp>
      <p:grpSp>
        <p:nvGrpSpPr>
          <p:cNvPr id="2545" name="Google Shape;2545;p191"/>
          <p:cNvGrpSpPr/>
          <p:nvPr/>
        </p:nvGrpSpPr>
        <p:grpSpPr>
          <a:xfrm>
            <a:off x="4200513" y="2925432"/>
            <a:ext cx="880087" cy="826575"/>
            <a:chOff x="6562713" y="1096632"/>
            <a:chExt cx="880087" cy="826575"/>
          </a:xfrm>
        </p:grpSpPr>
        <p:sp>
          <p:nvSpPr>
            <p:cNvPr id="2546" name="Google Shape;2546;p191"/>
            <p:cNvSpPr txBox="1"/>
            <p:nvPr/>
          </p:nvSpPr>
          <p:spPr>
            <a:xfrm>
              <a:off x="6691900" y="1333525"/>
              <a:ext cx="750900" cy="33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E30000"/>
                  </a:solidFill>
                  <a:latin typeface="Overpass"/>
                  <a:ea typeface="Overpass"/>
                  <a:cs typeface="Overpass"/>
                  <a:sym typeface="Overpass"/>
                </a:rPr>
                <a:t>SR-IOV</a:t>
              </a:r>
              <a:endParaRPr b="1" sz="1200">
                <a:solidFill>
                  <a:srgbClr val="E30000"/>
                </a:solidFill>
                <a:latin typeface="Overpass"/>
                <a:ea typeface="Overpass"/>
                <a:cs typeface="Overpass"/>
                <a:sym typeface="Overpass"/>
              </a:endParaRPr>
            </a:p>
          </p:txBody>
        </p:sp>
        <p:pic>
          <p:nvPicPr>
            <p:cNvPr id="2541" name="Google Shape;2541;p191"/>
            <p:cNvPicPr preferRelativeResize="0"/>
            <p:nvPr/>
          </p:nvPicPr>
          <p:blipFill>
            <a:blip r:embed="rId4">
              <a:alphaModFix/>
            </a:blip>
            <a:stretch>
              <a:fillRect/>
            </a:stretch>
          </p:blipFill>
          <p:spPr>
            <a:xfrm>
              <a:off x="6562713" y="1096632"/>
              <a:ext cx="826625" cy="826575"/>
            </a:xfrm>
            <a:prstGeom prst="rect">
              <a:avLst/>
            </a:prstGeom>
            <a:noFill/>
            <a:ln>
              <a:noFill/>
            </a:ln>
          </p:spPr>
        </p:pic>
      </p:grpSp>
      <p:pic>
        <p:nvPicPr>
          <p:cNvPr id="2547" name="Google Shape;2547;p191"/>
          <p:cNvPicPr preferRelativeResize="0"/>
          <p:nvPr/>
        </p:nvPicPr>
        <p:blipFill rotWithShape="1">
          <a:blip r:embed="rId5">
            <a:alphaModFix/>
          </a:blip>
          <a:srcRect b="0" l="0" r="0" t="0"/>
          <a:stretch/>
        </p:blipFill>
        <p:spPr>
          <a:xfrm>
            <a:off x="5984702" y="2998219"/>
            <a:ext cx="681000" cy="681000"/>
          </a:xfrm>
          <a:prstGeom prst="rect">
            <a:avLst/>
          </a:prstGeom>
          <a:noFill/>
          <a:ln>
            <a:noFill/>
          </a:ln>
        </p:spPr>
      </p:pic>
      <p:cxnSp>
        <p:nvCxnSpPr>
          <p:cNvPr id="2548" name="Google Shape;2548;p191"/>
          <p:cNvCxnSpPr>
            <a:stCxn id="2546" idx="3"/>
            <a:endCxn id="2547" idx="1"/>
          </p:cNvCxnSpPr>
          <p:nvPr/>
        </p:nvCxnSpPr>
        <p:spPr>
          <a:xfrm>
            <a:off x="5080600" y="3330925"/>
            <a:ext cx="904200" cy="7800"/>
          </a:xfrm>
          <a:prstGeom prst="straightConnector1">
            <a:avLst/>
          </a:prstGeom>
          <a:noFill/>
          <a:ln cap="flat" cmpd="sng" w="76200">
            <a:solidFill>
              <a:srgbClr val="8D8D8D"/>
            </a:solidFill>
            <a:prstDash val="solid"/>
            <a:round/>
            <a:headEnd len="med" w="med" type="none"/>
            <a:tailEnd len="med" w="med" type="triangle"/>
          </a:ln>
        </p:spPr>
      </p:cxnSp>
      <p:cxnSp>
        <p:nvCxnSpPr>
          <p:cNvPr id="2549" name="Google Shape;2549;p191"/>
          <p:cNvCxnSpPr>
            <a:stCxn id="2547" idx="3"/>
          </p:cNvCxnSpPr>
          <p:nvPr/>
        </p:nvCxnSpPr>
        <p:spPr>
          <a:xfrm>
            <a:off x="6665702" y="3338719"/>
            <a:ext cx="410700" cy="0"/>
          </a:xfrm>
          <a:prstGeom prst="straightConnector1">
            <a:avLst/>
          </a:prstGeom>
          <a:noFill/>
          <a:ln cap="flat" cmpd="sng" w="38100">
            <a:solidFill>
              <a:srgbClr val="8D8D8D"/>
            </a:solidFill>
            <a:prstDash val="solid"/>
            <a:round/>
            <a:headEnd len="med" w="med" type="none"/>
            <a:tailEnd len="med" w="med" type="none"/>
          </a:ln>
        </p:spPr>
      </p:cxnSp>
      <p:pic>
        <p:nvPicPr>
          <p:cNvPr id="2550" name="Google Shape;2550;p191"/>
          <p:cNvPicPr preferRelativeResize="0"/>
          <p:nvPr/>
        </p:nvPicPr>
        <p:blipFill rotWithShape="1">
          <a:blip r:embed="rId6">
            <a:alphaModFix/>
          </a:blip>
          <a:srcRect b="0" l="0" r="0" t="0"/>
          <a:stretch/>
        </p:blipFill>
        <p:spPr>
          <a:xfrm>
            <a:off x="8120797" y="2458750"/>
            <a:ext cx="410700" cy="410688"/>
          </a:xfrm>
          <a:prstGeom prst="rect">
            <a:avLst/>
          </a:prstGeom>
          <a:noFill/>
          <a:ln>
            <a:noFill/>
          </a:ln>
        </p:spPr>
      </p:pic>
      <p:pic>
        <p:nvPicPr>
          <p:cNvPr id="2551" name="Google Shape;2551;p191"/>
          <p:cNvPicPr preferRelativeResize="0"/>
          <p:nvPr/>
        </p:nvPicPr>
        <p:blipFill rotWithShape="1">
          <a:blip r:embed="rId7">
            <a:alphaModFix/>
          </a:blip>
          <a:srcRect b="0" l="0" r="0" t="0"/>
          <a:stretch/>
        </p:blipFill>
        <p:spPr>
          <a:xfrm>
            <a:off x="7255800" y="2331450"/>
            <a:ext cx="575100" cy="575100"/>
          </a:xfrm>
          <a:prstGeom prst="rect">
            <a:avLst/>
          </a:prstGeom>
          <a:noFill/>
          <a:ln>
            <a:noFill/>
          </a:ln>
        </p:spPr>
      </p:pic>
      <p:pic>
        <p:nvPicPr>
          <p:cNvPr id="2552" name="Google Shape;2552;p191"/>
          <p:cNvPicPr preferRelativeResize="0"/>
          <p:nvPr/>
        </p:nvPicPr>
        <p:blipFill rotWithShape="1">
          <a:blip r:embed="rId7">
            <a:alphaModFix/>
          </a:blip>
          <a:srcRect b="0" l="0" r="0" t="0"/>
          <a:stretch/>
        </p:blipFill>
        <p:spPr>
          <a:xfrm>
            <a:off x="7819903" y="3677950"/>
            <a:ext cx="484875" cy="484875"/>
          </a:xfrm>
          <a:prstGeom prst="rect">
            <a:avLst/>
          </a:prstGeom>
          <a:noFill/>
          <a:ln>
            <a:noFill/>
          </a:ln>
        </p:spPr>
      </p:pic>
      <p:cxnSp>
        <p:nvCxnSpPr>
          <p:cNvPr id="2553" name="Google Shape;2553;p191"/>
          <p:cNvCxnSpPr>
            <a:endCxn id="2551" idx="2"/>
          </p:cNvCxnSpPr>
          <p:nvPr/>
        </p:nvCxnSpPr>
        <p:spPr>
          <a:xfrm flipH="1" rot="10800000">
            <a:off x="7105650" y="2906550"/>
            <a:ext cx="437700" cy="429600"/>
          </a:xfrm>
          <a:prstGeom prst="straightConnector1">
            <a:avLst/>
          </a:prstGeom>
          <a:noFill/>
          <a:ln cap="flat" cmpd="sng" w="28575">
            <a:solidFill>
              <a:srgbClr val="8D8D8D"/>
            </a:solidFill>
            <a:prstDash val="solid"/>
            <a:round/>
            <a:headEnd len="med" w="med" type="none"/>
            <a:tailEnd len="med" w="med" type="triangle"/>
          </a:ln>
        </p:spPr>
      </p:cxnSp>
      <p:cxnSp>
        <p:nvCxnSpPr>
          <p:cNvPr id="2554" name="Google Shape;2554;p191"/>
          <p:cNvCxnSpPr>
            <a:endCxn id="2555" idx="1"/>
          </p:cNvCxnSpPr>
          <p:nvPr/>
        </p:nvCxnSpPr>
        <p:spPr>
          <a:xfrm flipH="1" rot="10800000">
            <a:off x="7062600" y="3152400"/>
            <a:ext cx="726600" cy="186000"/>
          </a:xfrm>
          <a:prstGeom prst="straightConnector1">
            <a:avLst/>
          </a:prstGeom>
          <a:noFill/>
          <a:ln cap="flat" cmpd="sng" w="28575">
            <a:solidFill>
              <a:srgbClr val="8D8D8D"/>
            </a:solidFill>
            <a:prstDash val="solid"/>
            <a:round/>
            <a:headEnd len="med" w="med" type="none"/>
            <a:tailEnd len="med" w="med" type="triangle"/>
          </a:ln>
        </p:spPr>
      </p:cxnSp>
      <p:cxnSp>
        <p:nvCxnSpPr>
          <p:cNvPr id="2556" name="Google Shape;2556;p191"/>
          <p:cNvCxnSpPr>
            <a:endCxn id="2557" idx="1"/>
          </p:cNvCxnSpPr>
          <p:nvPr/>
        </p:nvCxnSpPr>
        <p:spPr>
          <a:xfrm>
            <a:off x="7074625" y="3343377"/>
            <a:ext cx="1181100" cy="247800"/>
          </a:xfrm>
          <a:prstGeom prst="straightConnector1">
            <a:avLst/>
          </a:prstGeom>
          <a:noFill/>
          <a:ln cap="flat" cmpd="sng" w="28575">
            <a:solidFill>
              <a:srgbClr val="8D8D8D"/>
            </a:solidFill>
            <a:prstDash val="solid"/>
            <a:round/>
            <a:headEnd len="med" w="med" type="none"/>
            <a:tailEnd len="med" w="med" type="triangle"/>
          </a:ln>
        </p:spPr>
      </p:cxnSp>
      <p:cxnSp>
        <p:nvCxnSpPr>
          <p:cNvPr id="2558" name="Google Shape;2558;p191"/>
          <p:cNvCxnSpPr>
            <a:endCxn id="2559" idx="0"/>
          </p:cNvCxnSpPr>
          <p:nvPr/>
        </p:nvCxnSpPr>
        <p:spPr>
          <a:xfrm>
            <a:off x="7088763" y="3338255"/>
            <a:ext cx="418800" cy="467700"/>
          </a:xfrm>
          <a:prstGeom prst="straightConnector1">
            <a:avLst/>
          </a:prstGeom>
          <a:noFill/>
          <a:ln cap="flat" cmpd="sng" w="28575">
            <a:solidFill>
              <a:srgbClr val="8D8D8D"/>
            </a:solidFill>
            <a:prstDash val="solid"/>
            <a:round/>
            <a:headEnd len="med" w="med" type="none"/>
            <a:tailEnd len="med" w="med" type="triangle"/>
          </a:ln>
        </p:spPr>
      </p:cxnSp>
      <p:pic>
        <p:nvPicPr>
          <p:cNvPr id="2560" name="Google Shape;2560;p191"/>
          <p:cNvPicPr preferRelativeResize="0"/>
          <p:nvPr/>
        </p:nvPicPr>
        <p:blipFill rotWithShape="1">
          <a:blip r:embed="rId5">
            <a:alphaModFix/>
          </a:blip>
          <a:srcRect b="0" l="0" r="0" t="0"/>
          <a:stretch/>
        </p:blipFill>
        <p:spPr>
          <a:xfrm>
            <a:off x="5451302" y="2083819"/>
            <a:ext cx="681000" cy="681000"/>
          </a:xfrm>
          <a:prstGeom prst="rect">
            <a:avLst/>
          </a:prstGeom>
          <a:noFill/>
          <a:ln>
            <a:noFill/>
          </a:ln>
        </p:spPr>
      </p:pic>
      <p:cxnSp>
        <p:nvCxnSpPr>
          <p:cNvPr id="2561" name="Google Shape;2561;p191"/>
          <p:cNvCxnSpPr>
            <a:stCxn id="2544" idx="3"/>
            <a:endCxn id="2560" idx="1"/>
          </p:cNvCxnSpPr>
          <p:nvPr/>
        </p:nvCxnSpPr>
        <p:spPr>
          <a:xfrm>
            <a:off x="5078962" y="2415175"/>
            <a:ext cx="372300" cy="9000"/>
          </a:xfrm>
          <a:prstGeom prst="straightConnector1">
            <a:avLst/>
          </a:prstGeom>
          <a:noFill/>
          <a:ln cap="flat" cmpd="sng" w="28575">
            <a:solidFill>
              <a:srgbClr val="8D8D8D"/>
            </a:solidFill>
            <a:prstDash val="solid"/>
            <a:round/>
            <a:headEnd len="med" w="med" type="none"/>
            <a:tailEnd len="med" w="med" type="triangle"/>
          </a:ln>
        </p:spPr>
      </p:cxnSp>
      <p:pic>
        <p:nvPicPr>
          <p:cNvPr id="2557" name="Google Shape;2557;p191"/>
          <p:cNvPicPr preferRelativeResize="0"/>
          <p:nvPr/>
        </p:nvPicPr>
        <p:blipFill rotWithShape="1">
          <a:blip r:embed="rId8">
            <a:alphaModFix/>
          </a:blip>
          <a:srcRect b="0" l="139" r="139" t="0"/>
          <a:stretch/>
        </p:blipFill>
        <p:spPr>
          <a:xfrm>
            <a:off x="8255725" y="3348755"/>
            <a:ext cx="484875" cy="484845"/>
          </a:xfrm>
          <a:prstGeom prst="rect">
            <a:avLst/>
          </a:prstGeom>
          <a:noFill/>
          <a:ln>
            <a:noFill/>
          </a:ln>
        </p:spPr>
      </p:pic>
      <p:pic>
        <p:nvPicPr>
          <p:cNvPr id="2559" name="Google Shape;2559;p191"/>
          <p:cNvPicPr preferRelativeResize="0"/>
          <p:nvPr/>
        </p:nvPicPr>
        <p:blipFill rotWithShape="1">
          <a:blip r:embed="rId8">
            <a:alphaModFix/>
          </a:blip>
          <a:srcRect b="0" l="139" r="139" t="0"/>
          <a:stretch/>
        </p:blipFill>
        <p:spPr>
          <a:xfrm>
            <a:off x="7265125" y="3805955"/>
            <a:ext cx="484875" cy="484845"/>
          </a:xfrm>
          <a:prstGeom prst="rect">
            <a:avLst/>
          </a:prstGeom>
          <a:noFill/>
          <a:ln>
            <a:noFill/>
          </a:ln>
        </p:spPr>
      </p:pic>
      <p:pic>
        <p:nvPicPr>
          <p:cNvPr id="2562" name="Google Shape;2562;p191"/>
          <p:cNvPicPr preferRelativeResize="0"/>
          <p:nvPr/>
        </p:nvPicPr>
        <p:blipFill>
          <a:blip r:embed="rId9">
            <a:alphaModFix/>
          </a:blip>
          <a:stretch>
            <a:fillRect/>
          </a:stretch>
        </p:blipFill>
        <p:spPr>
          <a:xfrm>
            <a:off x="7453524" y="2543250"/>
            <a:ext cx="182000" cy="120914"/>
          </a:xfrm>
          <a:prstGeom prst="rect">
            <a:avLst/>
          </a:prstGeom>
          <a:noFill/>
          <a:ln>
            <a:noFill/>
          </a:ln>
        </p:spPr>
      </p:pic>
      <p:pic>
        <p:nvPicPr>
          <p:cNvPr id="2555" name="Google Shape;2555;p191"/>
          <p:cNvPicPr preferRelativeResize="0"/>
          <p:nvPr/>
        </p:nvPicPr>
        <p:blipFill rotWithShape="1">
          <a:blip r:embed="rId7">
            <a:alphaModFix/>
          </a:blip>
          <a:srcRect b="0" l="0" r="0" t="0"/>
          <a:stretch/>
        </p:blipFill>
        <p:spPr>
          <a:xfrm>
            <a:off x="7789200" y="2864850"/>
            <a:ext cx="575100" cy="575100"/>
          </a:xfrm>
          <a:prstGeom prst="rect">
            <a:avLst/>
          </a:prstGeom>
          <a:noFill/>
          <a:ln>
            <a:noFill/>
          </a:ln>
        </p:spPr>
      </p:pic>
      <p:pic>
        <p:nvPicPr>
          <p:cNvPr id="2563" name="Google Shape;2563;p191"/>
          <p:cNvPicPr preferRelativeResize="0"/>
          <p:nvPr/>
        </p:nvPicPr>
        <p:blipFill>
          <a:blip r:embed="rId9">
            <a:alphaModFix/>
          </a:blip>
          <a:stretch>
            <a:fillRect/>
          </a:stretch>
        </p:blipFill>
        <p:spPr>
          <a:xfrm>
            <a:off x="7986924" y="3076650"/>
            <a:ext cx="182000" cy="120914"/>
          </a:xfrm>
          <a:prstGeom prst="rect">
            <a:avLst/>
          </a:prstGeom>
          <a:noFill/>
          <a:ln>
            <a:noFill/>
          </a:ln>
        </p:spPr>
      </p:pic>
      <p:sp>
        <p:nvSpPr>
          <p:cNvPr id="2564" name="Google Shape;2564;p191"/>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High-performance multicast</a:t>
            </a:r>
            <a:endParaRPr sz="2600">
              <a:latin typeface="Overpass Light"/>
              <a:ea typeface="Overpass Light"/>
              <a:cs typeface="Overpass Light"/>
              <a:sym typeface="Overpass Light"/>
            </a:endParaRPr>
          </a:p>
        </p:txBody>
      </p:sp>
      <p:sp>
        <p:nvSpPr>
          <p:cNvPr id="2565" name="Google Shape;2565;p191"/>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9" name="Shape 2569"/>
        <p:cNvGrpSpPr/>
        <p:nvPr/>
      </p:nvGrpSpPr>
      <p:grpSpPr>
        <a:xfrm>
          <a:off x="0" y="0"/>
          <a:ext cx="0" cy="0"/>
          <a:chOff x="0" y="0"/>
          <a:chExt cx="0" cy="0"/>
        </a:xfrm>
      </p:grpSpPr>
      <p:sp>
        <p:nvSpPr>
          <p:cNvPr id="2570" name="Google Shape;2570;p19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571" name="Google Shape;2571;p192"/>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Egress traffic controls</a:t>
            </a:r>
            <a:endParaRPr/>
          </a:p>
        </p:txBody>
      </p:sp>
      <p:sp>
        <p:nvSpPr>
          <p:cNvPr id="2572" name="Google Shape;2572;p192"/>
          <p:cNvSpPr txBox="1"/>
          <p:nvPr>
            <p:ph idx="1" type="subTitle"/>
          </p:nvPr>
        </p:nvSpPr>
        <p:spPr>
          <a:xfrm>
            <a:off x="6938588" y="1307790"/>
            <a:ext cx="1593300" cy="24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Security mechanisms for controlling traffic leaving the cluster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6" name="Shape 1756"/>
        <p:cNvGrpSpPr/>
        <p:nvPr/>
      </p:nvGrpSpPr>
      <p:grpSpPr>
        <a:xfrm>
          <a:off x="0" y="0"/>
          <a:ext cx="0" cy="0"/>
          <a:chOff x="0" y="0"/>
          <a:chExt cx="0" cy="0"/>
        </a:xfrm>
      </p:grpSpPr>
      <p:sp>
        <p:nvSpPr>
          <p:cNvPr id="1757" name="Google Shape;1757;p14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EBEBEB"/>
                </a:solidFill>
              </a:rPr>
              <a:t>‹#›</a:t>
            </a:fld>
            <a:endParaRPr>
              <a:solidFill>
                <a:srgbClr val="EBEBEB"/>
              </a:solidFill>
            </a:endParaRPr>
          </a:p>
        </p:txBody>
      </p:sp>
      <p:sp>
        <p:nvSpPr>
          <p:cNvPr id="1758" name="Google Shape;1758;p148"/>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Load Balancing and DNS with OpenShift </a:t>
            </a:r>
            <a:endParaRPr/>
          </a:p>
        </p:txBody>
      </p:sp>
      <p:sp>
        <p:nvSpPr>
          <p:cNvPr id="1759" name="Google Shape;1759;p148"/>
          <p:cNvSpPr txBox="1"/>
          <p:nvPr>
            <p:ph idx="1" type="subTitle"/>
          </p:nvPr>
        </p:nvSpPr>
        <p:spPr>
          <a:xfrm>
            <a:off x="6938588" y="1307790"/>
            <a:ext cx="1593300" cy="24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physical, OSP, RHV, and vSphere IPI deployments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6" name="Shape 2576"/>
        <p:cNvGrpSpPr/>
        <p:nvPr/>
      </p:nvGrpSpPr>
      <p:grpSpPr>
        <a:xfrm>
          <a:off x="0" y="0"/>
          <a:ext cx="0" cy="0"/>
          <a:chOff x="0" y="0"/>
          <a:chExt cx="0" cy="0"/>
        </a:xfrm>
      </p:grpSpPr>
      <p:sp>
        <p:nvSpPr>
          <p:cNvPr id="2577" name="Google Shape;2577;p19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578" name="Google Shape;2578;p193"/>
          <p:cNvSpPr/>
          <p:nvPr/>
        </p:nvSpPr>
        <p:spPr>
          <a:xfrm>
            <a:off x="1991550" y="1611325"/>
            <a:ext cx="2101200" cy="16986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000">
                <a:solidFill>
                  <a:srgbClr val="000000"/>
                </a:solidFill>
                <a:latin typeface="Overpass"/>
                <a:ea typeface="Overpass"/>
                <a:cs typeface="Overpass"/>
                <a:sym typeface="Overpass"/>
              </a:rPr>
              <a:t>NOD</a:t>
            </a:r>
            <a:r>
              <a:rPr b="1" lang="en" sz="1000">
                <a:latin typeface="Overpass"/>
                <a:ea typeface="Overpass"/>
                <a:cs typeface="Overpass"/>
                <a:sym typeface="Overpass"/>
              </a:rPr>
              <a:t>E 1</a:t>
            </a:r>
            <a:endParaRPr b="1" sz="1000">
              <a:latin typeface="Overpass"/>
              <a:ea typeface="Overpass"/>
              <a:cs typeface="Overpass"/>
              <a:sym typeface="Overpass"/>
            </a:endParaRPr>
          </a:p>
          <a:p>
            <a:pPr indent="0" lvl="0" marL="0" rtl="0" algn="l">
              <a:lnSpc>
                <a:spcPct val="115000"/>
              </a:lnSpc>
              <a:spcBef>
                <a:spcPts val="0"/>
              </a:spcBef>
              <a:spcAft>
                <a:spcPts val="0"/>
              </a:spcAft>
              <a:buClr>
                <a:srgbClr val="000000"/>
              </a:buClr>
              <a:buSzPts val="1100"/>
              <a:buFont typeface="Arial"/>
              <a:buNone/>
            </a:pPr>
            <a:r>
              <a:rPr lang="en" sz="1000">
                <a:latin typeface="Overpass"/>
                <a:ea typeface="Overpass"/>
                <a:cs typeface="Overpass"/>
                <a:sym typeface="Overpass"/>
              </a:rPr>
              <a:t>  IP 1</a:t>
            </a:r>
            <a:endParaRPr sz="1000">
              <a:latin typeface="Overpass"/>
              <a:ea typeface="Overpass"/>
              <a:cs typeface="Overpass"/>
              <a:sym typeface="Overpass"/>
            </a:endParaRPr>
          </a:p>
        </p:txBody>
      </p:sp>
      <p:sp>
        <p:nvSpPr>
          <p:cNvPr id="2579" name="Google Shape;2579;p193"/>
          <p:cNvSpPr txBox="1"/>
          <p:nvPr/>
        </p:nvSpPr>
        <p:spPr>
          <a:xfrm>
            <a:off x="826650" y="-76200"/>
            <a:ext cx="7490700" cy="106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verpass"/>
                <a:ea typeface="Overpass"/>
                <a:cs typeface="Overpass"/>
                <a:sym typeface="Overpass"/>
              </a:rPr>
              <a:t>Controlling egress traffic</a:t>
            </a:r>
            <a:endParaRPr sz="2000">
              <a:solidFill>
                <a:srgbClr val="000000"/>
              </a:solidFill>
              <a:latin typeface="Overpass"/>
              <a:ea typeface="Overpass"/>
              <a:cs typeface="Overpass"/>
              <a:sym typeface="Overpass"/>
            </a:endParaRPr>
          </a:p>
        </p:txBody>
      </p:sp>
      <p:sp>
        <p:nvSpPr>
          <p:cNvPr id="2580" name="Google Shape;2580;p193"/>
          <p:cNvSpPr txBox="1"/>
          <p:nvPr/>
        </p:nvSpPr>
        <p:spPr>
          <a:xfrm>
            <a:off x="1295400" y="637450"/>
            <a:ext cx="6508800" cy="304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600"/>
              </a:spcBef>
              <a:spcAft>
                <a:spcPts val="0"/>
              </a:spcAft>
              <a:buNone/>
            </a:pPr>
            <a:r>
              <a:rPr lang="en">
                <a:latin typeface="Overpass"/>
                <a:ea typeface="Overpass"/>
                <a:cs typeface="Overpass"/>
                <a:sym typeface="Overpass"/>
              </a:rPr>
              <a:t>default kubernetes behavior</a:t>
            </a:r>
            <a:endParaRPr/>
          </a:p>
        </p:txBody>
      </p:sp>
      <p:sp>
        <p:nvSpPr>
          <p:cNvPr id="2581" name="Google Shape;2581;p193"/>
          <p:cNvSpPr/>
          <p:nvPr/>
        </p:nvSpPr>
        <p:spPr>
          <a:xfrm>
            <a:off x="1991550" y="3382975"/>
            <a:ext cx="2101200" cy="8334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000">
                <a:solidFill>
                  <a:srgbClr val="000000"/>
                </a:solidFill>
                <a:latin typeface="Overpass"/>
                <a:ea typeface="Overpass"/>
                <a:cs typeface="Overpass"/>
                <a:sym typeface="Overpass"/>
              </a:rPr>
              <a:t>NOD</a:t>
            </a:r>
            <a:r>
              <a:rPr b="1" lang="en" sz="1000">
                <a:latin typeface="Overpass"/>
                <a:ea typeface="Overpass"/>
                <a:cs typeface="Overpass"/>
                <a:sym typeface="Overpass"/>
              </a:rPr>
              <a:t>E 2</a:t>
            </a:r>
            <a:endParaRPr b="1" sz="1000">
              <a:latin typeface="Overpass"/>
              <a:ea typeface="Overpass"/>
              <a:cs typeface="Overpass"/>
              <a:sym typeface="Overpass"/>
            </a:endParaRPr>
          </a:p>
          <a:p>
            <a:pPr indent="0" lvl="0" marL="0" rtl="0" algn="l">
              <a:lnSpc>
                <a:spcPct val="115000"/>
              </a:lnSpc>
              <a:spcBef>
                <a:spcPts val="0"/>
              </a:spcBef>
              <a:spcAft>
                <a:spcPts val="0"/>
              </a:spcAft>
              <a:buClr>
                <a:srgbClr val="000000"/>
              </a:buClr>
              <a:buSzPts val="1100"/>
              <a:buFont typeface="Arial"/>
              <a:buNone/>
            </a:pPr>
            <a:r>
              <a:rPr lang="en" sz="1000">
                <a:latin typeface="Overpass"/>
                <a:ea typeface="Overpass"/>
                <a:cs typeface="Overpass"/>
                <a:sym typeface="Overpass"/>
              </a:rPr>
              <a:t>  IP 2</a:t>
            </a:r>
            <a:endParaRPr sz="1000">
              <a:latin typeface="Overpass"/>
              <a:ea typeface="Overpass"/>
              <a:cs typeface="Overpass"/>
              <a:sym typeface="Overpass"/>
            </a:endParaRPr>
          </a:p>
        </p:txBody>
      </p:sp>
      <p:sp>
        <p:nvSpPr>
          <p:cNvPr id="2582" name="Google Shape;2582;p193"/>
          <p:cNvSpPr/>
          <p:nvPr/>
        </p:nvSpPr>
        <p:spPr>
          <a:xfrm>
            <a:off x="2647225" y="1334297"/>
            <a:ext cx="762000" cy="1072500"/>
          </a:xfrm>
          <a:prstGeom prst="rect">
            <a:avLst/>
          </a:prstGeom>
          <a:solidFill>
            <a:srgbClr val="CFE2F3">
              <a:alpha val="55769"/>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latin typeface="Overpass"/>
                <a:ea typeface="Overpass"/>
                <a:cs typeface="Overpass"/>
                <a:sym typeface="Overpass"/>
              </a:rPr>
              <a:t>PROJECT B</a:t>
            </a:r>
            <a:endParaRPr b="1" sz="700">
              <a:latin typeface="Overpass"/>
              <a:ea typeface="Overpass"/>
              <a:cs typeface="Overpass"/>
              <a:sym typeface="Overpass"/>
            </a:endParaRPr>
          </a:p>
        </p:txBody>
      </p:sp>
      <p:sp>
        <p:nvSpPr>
          <p:cNvPr id="2583" name="Google Shape;2583;p193"/>
          <p:cNvSpPr/>
          <p:nvPr/>
        </p:nvSpPr>
        <p:spPr>
          <a:xfrm>
            <a:off x="2647350" y="2540013"/>
            <a:ext cx="762000" cy="1932600"/>
          </a:xfrm>
          <a:prstGeom prst="rect">
            <a:avLst/>
          </a:prstGeom>
          <a:solidFill>
            <a:srgbClr val="FFE599">
              <a:alpha val="40380"/>
            </a:srgbClr>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700">
                <a:latin typeface="Overpass"/>
                <a:ea typeface="Overpass"/>
                <a:cs typeface="Overpass"/>
                <a:sym typeface="Overpass"/>
              </a:rPr>
              <a:t>PROJECT A</a:t>
            </a:r>
            <a:endParaRPr b="1" sz="700">
              <a:latin typeface="Overpass"/>
              <a:ea typeface="Overpass"/>
              <a:cs typeface="Overpass"/>
              <a:sym typeface="Overpass"/>
            </a:endParaRPr>
          </a:p>
        </p:txBody>
      </p:sp>
      <p:sp>
        <p:nvSpPr>
          <p:cNvPr id="2584" name="Google Shape;2584;p193"/>
          <p:cNvSpPr/>
          <p:nvPr/>
        </p:nvSpPr>
        <p:spPr>
          <a:xfrm flipH="1" rot="10800000">
            <a:off x="3340200" y="2046446"/>
            <a:ext cx="1984765" cy="426119"/>
          </a:xfrm>
          <a:custGeom>
            <a:rect b="b" l="l" r="r" t="t"/>
            <a:pathLst>
              <a:path extrusionOk="0" h="17876" w="109143">
                <a:moveTo>
                  <a:pt x="0" y="17876"/>
                </a:moveTo>
                <a:lnTo>
                  <a:pt x="23836" y="17876"/>
                </a:lnTo>
                <a:lnTo>
                  <a:pt x="23836" y="0"/>
                </a:lnTo>
                <a:lnTo>
                  <a:pt x="109143" y="0"/>
                </a:lnTo>
              </a:path>
            </a:pathLst>
          </a:custGeom>
          <a:noFill/>
          <a:ln cap="flat" cmpd="sng" w="9525">
            <a:solidFill>
              <a:srgbClr val="666666"/>
            </a:solidFill>
            <a:prstDash val="solid"/>
            <a:round/>
            <a:headEnd len="med" w="med" type="none"/>
            <a:tailEnd len="med" w="med" type="triangle"/>
          </a:ln>
        </p:spPr>
      </p:sp>
      <p:sp>
        <p:nvSpPr>
          <p:cNvPr id="2585" name="Google Shape;2585;p193"/>
          <p:cNvSpPr/>
          <p:nvPr/>
        </p:nvSpPr>
        <p:spPr>
          <a:xfrm>
            <a:off x="5277550" y="1611325"/>
            <a:ext cx="1295100" cy="26052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Overpass"/>
                <a:ea typeface="Overpass"/>
                <a:cs typeface="Overpass"/>
                <a:sym typeface="Overpass"/>
              </a:rPr>
              <a:t>EXTERNAL </a:t>
            </a:r>
            <a:br>
              <a:rPr b="1" lang="en" sz="1200">
                <a:solidFill>
                  <a:srgbClr val="FFFFFF"/>
                </a:solidFill>
                <a:latin typeface="Overpass"/>
                <a:ea typeface="Overpass"/>
                <a:cs typeface="Overpass"/>
                <a:sym typeface="Overpass"/>
              </a:rPr>
            </a:br>
            <a:r>
              <a:rPr b="1" lang="en" sz="1200">
                <a:solidFill>
                  <a:srgbClr val="FFFFFF"/>
                </a:solidFill>
                <a:latin typeface="Overpass"/>
                <a:ea typeface="Overpass"/>
                <a:cs typeface="Overpass"/>
                <a:sym typeface="Overpass"/>
              </a:rPr>
              <a:t>SERVICE</a:t>
            </a:r>
            <a:br>
              <a:rPr b="1" lang="en" sz="1000">
                <a:solidFill>
                  <a:srgbClr val="FFFFFF"/>
                </a:solidFill>
                <a:latin typeface="Overpass"/>
                <a:ea typeface="Overpass"/>
                <a:cs typeface="Overpass"/>
                <a:sym typeface="Overpass"/>
              </a:rPr>
            </a:br>
            <a:endParaRPr sz="800">
              <a:solidFill>
                <a:srgbClr val="FFFFFF"/>
              </a:solidFill>
              <a:latin typeface="Overpass"/>
              <a:ea typeface="Overpass"/>
              <a:cs typeface="Overpass"/>
              <a:sym typeface="Overpass"/>
            </a:endParaRPr>
          </a:p>
          <a:p>
            <a:pPr indent="0" lvl="0" marL="0" rtl="0" algn="ctr">
              <a:spcBef>
                <a:spcPts val="0"/>
              </a:spcBef>
              <a:spcAft>
                <a:spcPts val="0"/>
              </a:spcAft>
              <a:buNone/>
            </a:pPr>
            <a:r>
              <a:rPr lang="en" sz="1000">
                <a:solidFill>
                  <a:srgbClr val="FFFFFF"/>
                </a:solidFill>
                <a:latin typeface="Overpass"/>
                <a:ea typeface="Overpass"/>
                <a:cs typeface="Overpass"/>
                <a:sym typeface="Overpass"/>
              </a:rPr>
              <a:t>Whitelist: IP1</a:t>
            </a:r>
            <a:endParaRPr sz="1000">
              <a:solidFill>
                <a:srgbClr val="FFFFFF"/>
              </a:solidFill>
              <a:latin typeface="Overpass"/>
              <a:ea typeface="Overpass"/>
              <a:cs typeface="Overpass"/>
              <a:sym typeface="Overpass"/>
            </a:endParaRPr>
          </a:p>
        </p:txBody>
      </p:sp>
      <p:sp>
        <p:nvSpPr>
          <p:cNvPr id="2586" name="Google Shape;2586;p193"/>
          <p:cNvSpPr/>
          <p:nvPr/>
        </p:nvSpPr>
        <p:spPr>
          <a:xfrm>
            <a:off x="2727599" y="1745575"/>
            <a:ext cx="612600" cy="5649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POD</a:t>
            </a:r>
            <a:endParaRPr sz="1000">
              <a:solidFill>
                <a:srgbClr val="FFFFFF"/>
              </a:solidFill>
              <a:latin typeface="Overpass"/>
              <a:ea typeface="Overpass"/>
              <a:cs typeface="Overpass"/>
              <a:sym typeface="Overpass"/>
            </a:endParaRPr>
          </a:p>
        </p:txBody>
      </p:sp>
      <p:sp>
        <p:nvSpPr>
          <p:cNvPr id="2587" name="Google Shape;2587;p193"/>
          <p:cNvSpPr/>
          <p:nvPr/>
        </p:nvSpPr>
        <p:spPr>
          <a:xfrm>
            <a:off x="2727599" y="2631400"/>
            <a:ext cx="612600" cy="5649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POD</a:t>
            </a:r>
            <a:endParaRPr sz="1000">
              <a:solidFill>
                <a:srgbClr val="FFFFFF"/>
              </a:solidFill>
              <a:latin typeface="Overpass"/>
              <a:ea typeface="Overpass"/>
              <a:cs typeface="Overpass"/>
              <a:sym typeface="Overpass"/>
            </a:endParaRPr>
          </a:p>
        </p:txBody>
      </p:sp>
      <p:sp>
        <p:nvSpPr>
          <p:cNvPr id="2588" name="Google Shape;2588;p193"/>
          <p:cNvSpPr/>
          <p:nvPr/>
        </p:nvSpPr>
        <p:spPr>
          <a:xfrm>
            <a:off x="2727599" y="3517225"/>
            <a:ext cx="612600" cy="5649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Overpass"/>
                <a:ea typeface="Overpass"/>
                <a:cs typeface="Overpass"/>
                <a:sym typeface="Overpass"/>
              </a:rPr>
              <a:t>POD</a:t>
            </a:r>
            <a:endParaRPr sz="1000">
              <a:solidFill>
                <a:srgbClr val="FFFFFF"/>
              </a:solidFill>
              <a:latin typeface="Overpass"/>
              <a:ea typeface="Overpass"/>
              <a:cs typeface="Overpass"/>
              <a:sym typeface="Overpass"/>
            </a:endParaRPr>
          </a:p>
        </p:txBody>
      </p:sp>
      <p:sp>
        <p:nvSpPr>
          <p:cNvPr id="2589" name="Google Shape;2589;p193"/>
          <p:cNvSpPr/>
          <p:nvPr/>
        </p:nvSpPr>
        <p:spPr>
          <a:xfrm>
            <a:off x="3340200" y="2474910"/>
            <a:ext cx="1984765" cy="426119"/>
          </a:xfrm>
          <a:custGeom>
            <a:rect b="b" l="l" r="r" t="t"/>
            <a:pathLst>
              <a:path extrusionOk="0" h="17876" w="109143">
                <a:moveTo>
                  <a:pt x="0" y="17876"/>
                </a:moveTo>
                <a:lnTo>
                  <a:pt x="23836" y="17876"/>
                </a:lnTo>
                <a:lnTo>
                  <a:pt x="23836" y="0"/>
                </a:lnTo>
                <a:lnTo>
                  <a:pt x="109143" y="0"/>
                </a:lnTo>
              </a:path>
            </a:pathLst>
          </a:custGeom>
          <a:noFill/>
          <a:ln cap="flat" cmpd="sng" w="9525">
            <a:solidFill>
              <a:srgbClr val="666666"/>
            </a:solidFill>
            <a:prstDash val="solid"/>
            <a:round/>
            <a:headEnd len="med" w="med" type="none"/>
            <a:tailEnd len="med" w="med" type="triangle"/>
          </a:ln>
        </p:spPr>
      </p:sp>
      <p:cxnSp>
        <p:nvCxnSpPr>
          <p:cNvPr id="2590" name="Google Shape;2590;p193"/>
          <p:cNvCxnSpPr/>
          <p:nvPr/>
        </p:nvCxnSpPr>
        <p:spPr>
          <a:xfrm>
            <a:off x="3287655" y="3799675"/>
            <a:ext cx="2043900" cy="0"/>
          </a:xfrm>
          <a:prstGeom prst="straightConnector1">
            <a:avLst/>
          </a:prstGeom>
          <a:noFill/>
          <a:ln cap="flat" cmpd="sng" w="9525">
            <a:solidFill>
              <a:srgbClr val="666666"/>
            </a:solidFill>
            <a:prstDash val="dash"/>
            <a:round/>
            <a:headEnd len="med" w="med" type="none"/>
            <a:tailEnd len="med" w="med" type="triangle"/>
          </a:ln>
        </p:spPr>
      </p:cxnSp>
      <p:sp>
        <p:nvSpPr>
          <p:cNvPr id="2591" name="Google Shape;2591;p193"/>
          <p:cNvSpPr/>
          <p:nvPr/>
        </p:nvSpPr>
        <p:spPr>
          <a:xfrm>
            <a:off x="4505004" y="3609715"/>
            <a:ext cx="360300" cy="360300"/>
          </a:xfrm>
          <a:prstGeom prst="mathMultiply">
            <a:avLst>
              <a:gd fmla="val 23520" name="adj1"/>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193"/>
          <p:cNvSpPr txBox="1"/>
          <p:nvPr/>
        </p:nvSpPr>
        <p:spPr>
          <a:xfrm>
            <a:off x="4455954" y="2133138"/>
            <a:ext cx="458400" cy="4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92D400"/>
                </a:solidFill>
                <a:latin typeface="Proxima Nova"/>
                <a:ea typeface="Proxima Nova"/>
                <a:cs typeface="Proxima Nova"/>
                <a:sym typeface="Proxima Nova"/>
              </a:rPr>
              <a:t>✓</a:t>
            </a:r>
            <a:endParaRPr b="1" sz="3600">
              <a:solidFill>
                <a:srgbClr val="92D400"/>
              </a:solidFill>
              <a:latin typeface="Proxima Nova"/>
              <a:ea typeface="Proxima Nova"/>
              <a:cs typeface="Proxima Nova"/>
              <a:sym typeface="Proxima Nova"/>
            </a:endParaRPr>
          </a:p>
        </p:txBody>
      </p:sp>
      <p:sp>
        <p:nvSpPr>
          <p:cNvPr id="2593" name="Google Shape;2593;p19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NETWORKING | </a:t>
            </a:r>
            <a:r>
              <a:rPr lang="en">
                <a:solidFill>
                  <a:schemeClr val="dk1"/>
                </a:solidFill>
              </a:rPr>
              <a:t>Egress Traffic Control</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7" name="Shape 2597"/>
        <p:cNvGrpSpPr/>
        <p:nvPr/>
      </p:nvGrpSpPr>
      <p:grpSpPr>
        <a:xfrm>
          <a:off x="0" y="0"/>
          <a:ext cx="0" cy="0"/>
          <a:chOff x="0" y="0"/>
          <a:chExt cx="0" cy="0"/>
        </a:xfrm>
      </p:grpSpPr>
      <p:sp>
        <p:nvSpPr>
          <p:cNvPr id="2598" name="Google Shape;2598;p19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599" name="Google Shape;2599;p194"/>
          <p:cNvSpPr/>
          <p:nvPr/>
        </p:nvSpPr>
        <p:spPr>
          <a:xfrm>
            <a:off x="1728800" y="2497150"/>
            <a:ext cx="4477500" cy="1454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000">
                <a:solidFill>
                  <a:srgbClr val="000000"/>
                </a:solidFill>
                <a:latin typeface="Overpass"/>
                <a:ea typeface="Overpass"/>
                <a:cs typeface="Overpass"/>
                <a:sym typeface="Overpass"/>
              </a:rPr>
              <a:t>NODE 2</a:t>
            </a:r>
            <a:br>
              <a:rPr b="1" lang="en" sz="1000">
                <a:solidFill>
                  <a:srgbClr val="000000"/>
                </a:solidFill>
                <a:latin typeface="Overpass"/>
                <a:ea typeface="Overpass"/>
                <a:cs typeface="Overpass"/>
                <a:sym typeface="Overpass"/>
              </a:rPr>
            </a:br>
            <a:r>
              <a:rPr b="1" lang="en" sz="1000">
                <a:solidFill>
                  <a:srgbClr val="000000"/>
                </a:solidFill>
                <a:latin typeface="Overpass"/>
                <a:ea typeface="Overpass"/>
                <a:cs typeface="Overpass"/>
                <a:sym typeface="Overpass"/>
              </a:rPr>
              <a:t>    </a:t>
            </a:r>
            <a:r>
              <a:rPr lang="en" sz="800">
                <a:solidFill>
                  <a:srgbClr val="000000"/>
                </a:solidFill>
                <a:latin typeface="Overpass"/>
                <a:ea typeface="Overpass"/>
                <a:cs typeface="Overpass"/>
                <a:sym typeface="Overpass"/>
              </a:rPr>
              <a:t>IP </a:t>
            </a:r>
            <a:r>
              <a:rPr lang="en" sz="800">
                <a:latin typeface="Overpass"/>
                <a:ea typeface="Overpass"/>
                <a:cs typeface="Overpass"/>
                <a:sym typeface="Overpass"/>
              </a:rPr>
              <a:t>2</a:t>
            </a:r>
            <a:endParaRPr sz="800">
              <a:latin typeface="Overpass"/>
              <a:ea typeface="Overpass"/>
              <a:cs typeface="Overpass"/>
              <a:sym typeface="Overpass"/>
            </a:endParaRPr>
          </a:p>
        </p:txBody>
      </p:sp>
      <p:sp>
        <p:nvSpPr>
          <p:cNvPr id="2600" name="Google Shape;2600;p194"/>
          <p:cNvSpPr/>
          <p:nvPr/>
        </p:nvSpPr>
        <p:spPr>
          <a:xfrm>
            <a:off x="2368775" y="2557475"/>
            <a:ext cx="3646500" cy="1700100"/>
          </a:xfrm>
          <a:prstGeom prst="rect">
            <a:avLst/>
          </a:prstGeom>
          <a:solidFill>
            <a:srgbClr val="FFE599">
              <a:alpha val="40380"/>
            </a:srgbClr>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700">
                <a:latin typeface="Overpass"/>
                <a:ea typeface="Overpass"/>
                <a:cs typeface="Overpass"/>
                <a:sym typeface="Overpass"/>
              </a:rPr>
              <a:t>PROJECT A</a:t>
            </a:r>
            <a:endParaRPr b="1" sz="700">
              <a:latin typeface="Overpass"/>
              <a:ea typeface="Overpass"/>
              <a:cs typeface="Overpass"/>
              <a:sym typeface="Overpass"/>
            </a:endParaRPr>
          </a:p>
        </p:txBody>
      </p:sp>
      <p:sp>
        <p:nvSpPr>
          <p:cNvPr id="2601" name="Google Shape;2601;p194"/>
          <p:cNvSpPr/>
          <p:nvPr/>
        </p:nvSpPr>
        <p:spPr>
          <a:xfrm>
            <a:off x="1728806" y="1611325"/>
            <a:ext cx="4477500" cy="8334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000">
                <a:solidFill>
                  <a:srgbClr val="000000"/>
                </a:solidFill>
                <a:latin typeface="Overpass"/>
                <a:ea typeface="Overpass"/>
                <a:cs typeface="Overpass"/>
                <a:sym typeface="Overpass"/>
              </a:rPr>
              <a:t>NODE 1</a:t>
            </a:r>
            <a:br>
              <a:rPr b="1" lang="en" sz="1000">
                <a:solidFill>
                  <a:srgbClr val="000000"/>
                </a:solidFill>
                <a:latin typeface="Overpass"/>
                <a:ea typeface="Overpass"/>
                <a:cs typeface="Overpass"/>
                <a:sym typeface="Overpass"/>
              </a:rPr>
            </a:br>
            <a:r>
              <a:rPr b="1" lang="en" sz="1000">
                <a:solidFill>
                  <a:srgbClr val="000000"/>
                </a:solidFill>
                <a:latin typeface="Overpass"/>
                <a:ea typeface="Overpass"/>
                <a:cs typeface="Overpass"/>
                <a:sym typeface="Overpass"/>
              </a:rPr>
              <a:t>    </a:t>
            </a:r>
            <a:r>
              <a:rPr lang="en" sz="800">
                <a:solidFill>
                  <a:srgbClr val="000000"/>
                </a:solidFill>
                <a:latin typeface="Overpass"/>
                <a:ea typeface="Overpass"/>
                <a:cs typeface="Overpass"/>
                <a:sym typeface="Overpass"/>
              </a:rPr>
              <a:t>IP </a:t>
            </a:r>
            <a:r>
              <a:rPr lang="en" sz="800">
                <a:latin typeface="Overpass"/>
                <a:ea typeface="Overpass"/>
                <a:cs typeface="Overpass"/>
                <a:sym typeface="Overpass"/>
              </a:rPr>
              <a:t>1</a:t>
            </a:r>
            <a:endParaRPr sz="800">
              <a:latin typeface="Overpass"/>
              <a:ea typeface="Overpass"/>
              <a:cs typeface="Overpass"/>
              <a:sym typeface="Overpass"/>
            </a:endParaRPr>
          </a:p>
        </p:txBody>
      </p:sp>
      <p:sp>
        <p:nvSpPr>
          <p:cNvPr id="2602" name="Google Shape;2602;p194"/>
          <p:cNvSpPr txBox="1"/>
          <p:nvPr/>
        </p:nvSpPr>
        <p:spPr>
          <a:xfrm>
            <a:off x="826650" y="-76200"/>
            <a:ext cx="7490700" cy="106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verpass"/>
                <a:ea typeface="Overpass"/>
                <a:cs typeface="Overpass"/>
                <a:sym typeface="Overpass"/>
              </a:rPr>
              <a:t>Controlling egress traffic</a:t>
            </a:r>
            <a:endParaRPr sz="2000">
              <a:solidFill>
                <a:srgbClr val="000000"/>
              </a:solidFill>
              <a:latin typeface="Overpass"/>
              <a:ea typeface="Overpass"/>
              <a:cs typeface="Overpass"/>
              <a:sym typeface="Overpass"/>
            </a:endParaRPr>
          </a:p>
        </p:txBody>
      </p:sp>
      <p:sp>
        <p:nvSpPr>
          <p:cNvPr id="2603" name="Google Shape;2603;p194"/>
          <p:cNvSpPr/>
          <p:nvPr/>
        </p:nvSpPr>
        <p:spPr>
          <a:xfrm>
            <a:off x="6620347" y="2535075"/>
            <a:ext cx="1520400" cy="13827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Proxima Nova"/>
                <a:ea typeface="Proxima Nova"/>
                <a:cs typeface="Proxima Nova"/>
                <a:sym typeface="Proxima Nova"/>
              </a:rPr>
              <a:t>EXTERNAL </a:t>
            </a:r>
            <a:br>
              <a:rPr b="1" lang="en" sz="1200">
                <a:solidFill>
                  <a:srgbClr val="FFFFFF"/>
                </a:solidFill>
                <a:latin typeface="Proxima Nova"/>
                <a:ea typeface="Proxima Nova"/>
                <a:cs typeface="Proxima Nova"/>
                <a:sym typeface="Proxima Nova"/>
              </a:rPr>
            </a:br>
            <a:r>
              <a:rPr b="1" lang="en" sz="1200">
                <a:solidFill>
                  <a:srgbClr val="FFFFFF"/>
                </a:solidFill>
                <a:latin typeface="Proxima Nova"/>
                <a:ea typeface="Proxima Nova"/>
                <a:cs typeface="Proxima Nova"/>
                <a:sym typeface="Proxima Nova"/>
              </a:rPr>
              <a:t>SERVICE</a:t>
            </a:r>
            <a:br>
              <a:rPr b="1" lang="en" sz="1000">
                <a:solidFill>
                  <a:srgbClr val="FFFFFF"/>
                </a:solidFill>
                <a:latin typeface="Proxima Nova"/>
                <a:ea typeface="Proxima Nova"/>
                <a:cs typeface="Proxima Nova"/>
                <a:sym typeface="Proxima Nova"/>
              </a:rPr>
            </a:br>
            <a:endParaRPr sz="8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1000">
                <a:solidFill>
                  <a:srgbClr val="FFFFFF"/>
                </a:solidFill>
                <a:latin typeface="Proxima Nova"/>
                <a:ea typeface="Proxima Nova"/>
                <a:cs typeface="Proxima Nova"/>
                <a:sym typeface="Proxima Nova"/>
              </a:rPr>
              <a:t>Whitelist: IP 3</a:t>
            </a:r>
            <a:endParaRPr sz="1000">
              <a:solidFill>
                <a:srgbClr val="FFFFFF"/>
              </a:solidFill>
              <a:latin typeface="Proxima Nova"/>
              <a:ea typeface="Proxima Nova"/>
              <a:cs typeface="Proxima Nova"/>
              <a:sym typeface="Proxima Nova"/>
            </a:endParaRPr>
          </a:p>
        </p:txBody>
      </p:sp>
      <p:sp>
        <p:nvSpPr>
          <p:cNvPr id="2604" name="Google Shape;2604;p194"/>
          <p:cNvSpPr txBox="1"/>
          <p:nvPr/>
        </p:nvSpPr>
        <p:spPr>
          <a:xfrm>
            <a:off x="1295400" y="637450"/>
            <a:ext cx="6508800" cy="304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600"/>
              </a:spcBef>
              <a:spcAft>
                <a:spcPts val="0"/>
              </a:spcAft>
              <a:buNone/>
            </a:pPr>
            <a:r>
              <a:rPr lang="en">
                <a:solidFill>
                  <a:srgbClr val="000000"/>
                </a:solidFill>
                <a:latin typeface="Overpass"/>
                <a:ea typeface="Overpass"/>
                <a:cs typeface="Overpass"/>
                <a:sym typeface="Overpass"/>
              </a:rPr>
              <a:t>Egress </a:t>
            </a:r>
            <a:r>
              <a:rPr lang="en">
                <a:latin typeface="Overpass"/>
                <a:ea typeface="Overpass"/>
                <a:cs typeface="Overpass"/>
                <a:sym typeface="Overpass"/>
              </a:rPr>
              <a:t>r</a:t>
            </a:r>
            <a:r>
              <a:rPr lang="en">
                <a:solidFill>
                  <a:srgbClr val="000000"/>
                </a:solidFill>
                <a:latin typeface="Overpass"/>
                <a:ea typeface="Overpass"/>
                <a:cs typeface="Overpass"/>
                <a:sym typeface="Overpass"/>
              </a:rPr>
              <a:t>outer</a:t>
            </a:r>
            <a:endParaRPr/>
          </a:p>
        </p:txBody>
      </p:sp>
      <p:sp>
        <p:nvSpPr>
          <p:cNvPr id="2605" name="Google Shape;2605;p194"/>
          <p:cNvSpPr/>
          <p:nvPr/>
        </p:nvSpPr>
        <p:spPr>
          <a:xfrm>
            <a:off x="2368681" y="1316475"/>
            <a:ext cx="762000" cy="1063200"/>
          </a:xfrm>
          <a:prstGeom prst="rect">
            <a:avLst/>
          </a:prstGeom>
          <a:solidFill>
            <a:srgbClr val="CFE2F3">
              <a:alpha val="55769"/>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latin typeface="Overpass"/>
                <a:ea typeface="Overpass"/>
                <a:cs typeface="Overpass"/>
                <a:sym typeface="Overpass"/>
              </a:rPr>
              <a:t>PROJECT B</a:t>
            </a:r>
            <a:endParaRPr b="1" sz="700">
              <a:latin typeface="Overpass"/>
              <a:ea typeface="Overpass"/>
              <a:cs typeface="Overpass"/>
              <a:sym typeface="Overpass"/>
            </a:endParaRPr>
          </a:p>
        </p:txBody>
      </p:sp>
      <p:sp>
        <p:nvSpPr>
          <p:cNvPr id="2606" name="Google Shape;2606;p194"/>
          <p:cNvSpPr/>
          <p:nvPr/>
        </p:nvSpPr>
        <p:spPr>
          <a:xfrm>
            <a:off x="2453818" y="1741167"/>
            <a:ext cx="612600" cy="5649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POD</a:t>
            </a:r>
            <a:endParaRPr sz="900">
              <a:solidFill>
                <a:srgbClr val="FFFFFF"/>
              </a:solidFill>
              <a:latin typeface="Overpass"/>
              <a:ea typeface="Overpass"/>
              <a:cs typeface="Overpass"/>
              <a:sym typeface="Overpass"/>
            </a:endParaRPr>
          </a:p>
        </p:txBody>
      </p:sp>
      <p:sp>
        <p:nvSpPr>
          <p:cNvPr id="2607" name="Google Shape;2607;p194"/>
          <p:cNvSpPr/>
          <p:nvPr/>
        </p:nvSpPr>
        <p:spPr>
          <a:xfrm>
            <a:off x="2453818" y="2631400"/>
            <a:ext cx="612600" cy="5649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POD</a:t>
            </a:r>
            <a:endParaRPr sz="900">
              <a:solidFill>
                <a:srgbClr val="FFFFFF"/>
              </a:solidFill>
              <a:latin typeface="Overpass"/>
              <a:ea typeface="Overpass"/>
              <a:cs typeface="Overpass"/>
              <a:sym typeface="Overpass"/>
            </a:endParaRPr>
          </a:p>
        </p:txBody>
      </p:sp>
      <p:cxnSp>
        <p:nvCxnSpPr>
          <p:cNvPr id="2608" name="Google Shape;2608;p194"/>
          <p:cNvCxnSpPr>
            <a:stCxn id="2607" idx="3"/>
            <a:endCxn id="2609" idx="1"/>
          </p:cNvCxnSpPr>
          <p:nvPr/>
        </p:nvCxnSpPr>
        <p:spPr>
          <a:xfrm flipH="1" rot="10800000">
            <a:off x="3066418" y="2912950"/>
            <a:ext cx="1148100" cy="900"/>
          </a:xfrm>
          <a:prstGeom prst="bentConnector3">
            <a:avLst>
              <a:gd fmla="val 49994" name="adj1"/>
            </a:avLst>
          </a:prstGeom>
          <a:noFill/>
          <a:ln cap="flat" cmpd="sng" w="9525">
            <a:solidFill>
              <a:srgbClr val="666666"/>
            </a:solidFill>
            <a:prstDash val="solid"/>
            <a:round/>
            <a:headEnd len="med" w="med" type="none"/>
            <a:tailEnd len="med" w="med" type="triangle"/>
          </a:ln>
        </p:spPr>
      </p:cxnSp>
      <p:sp>
        <p:nvSpPr>
          <p:cNvPr id="2610" name="Google Shape;2610;p194"/>
          <p:cNvSpPr/>
          <p:nvPr/>
        </p:nvSpPr>
        <p:spPr>
          <a:xfrm>
            <a:off x="2453818" y="3288625"/>
            <a:ext cx="612600" cy="5649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POD</a:t>
            </a:r>
            <a:endParaRPr sz="900">
              <a:solidFill>
                <a:srgbClr val="FFFFFF"/>
              </a:solidFill>
              <a:latin typeface="Overpass"/>
              <a:ea typeface="Overpass"/>
              <a:cs typeface="Overpass"/>
              <a:sym typeface="Overpass"/>
            </a:endParaRPr>
          </a:p>
        </p:txBody>
      </p:sp>
      <p:sp>
        <p:nvSpPr>
          <p:cNvPr id="2611" name="Google Shape;2611;p194"/>
          <p:cNvSpPr txBox="1"/>
          <p:nvPr/>
        </p:nvSpPr>
        <p:spPr>
          <a:xfrm>
            <a:off x="3186811" y="2590338"/>
            <a:ext cx="458400" cy="4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92D400"/>
                </a:solidFill>
                <a:latin typeface="Proxima Nova"/>
                <a:ea typeface="Proxima Nova"/>
                <a:cs typeface="Proxima Nova"/>
                <a:sym typeface="Proxima Nova"/>
              </a:rPr>
              <a:t>✓</a:t>
            </a:r>
            <a:endParaRPr b="1" sz="3600">
              <a:solidFill>
                <a:srgbClr val="92D400"/>
              </a:solidFill>
              <a:latin typeface="Proxima Nova"/>
              <a:ea typeface="Proxima Nova"/>
              <a:cs typeface="Proxima Nova"/>
              <a:sym typeface="Proxima Nova"/>
            </a:endParaRPr>
          </a:p>
        </p:txBody>
      </p:sp>
      <p:sp>
        <p:nvSpPr>
          <p:cNvPr id="2612" name="Google Shape;2612;p194"/>
          <p:cNvSpPr/>
          <p:nvPr/>
        </p:nvSpPr>
        <p:spPr>
          <a:xfrm>
            <a:off x="5083175" y="2630372"/>
            <a:ext cx="612600" cy="5649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Overpass"/>
                <a:ea typeface="Overpass"/>
                <a:cs typeface="Overpass"/>
                <a:sym typeface="Overpass"/>
              </a:rPr>
              <a:t>EGRESS</a:t>
            </a:r>
            <a:endParaRPr b="1" sz="800">
              <a:solidFill>
                <a:srgbClr val="FFFFFF"/>
              </a:solidFill>
              <a:latin typeface="Overpass"/>
              <a:ea typeface="Overpass"/>
              <a:cs typeface="Overpass"/>
              <a:sym typeface="Overpass"/>
            </a:endParaRPr>
          </a:p>
          <a:p>
            <a:pPr indent="0" lvl="0" marL="0" rtl="0" algn="ctr">
              <a:spcBef>
                <a:spcPts val="0"/>
              </a:spcBef>
              <a:spcAft>
                <a:spcPts val="0"/>
              </a:spcAft>
              <a:buNone/>
            </a:pPr>
            <a:r>
              <a:rPr b="1" lang="en" sz="800">
                <a:solidFill>
                  <a:srgbClr val="FFFFFF"/>
                </a:solidFill>
                <a:latin typeface="Overpass"/>
                <a:ea typeface="Overpass"/>
                <a:cs typeface="Overpass"/>
                <a:sym typeface="Overpass"/>
              </a:rPr>
              <a:t>ROUTER</a:t>
            </a:r>
            <a:br>
              <a:rPr lang="en" sz="800">
                <a:solidFill>
                  <a:srgbClr val="FFFFFF"/>
                </a:solidFill>
                <a:latin typeface="Overpass"/>
                <a:ea typeface="Overpass"/>
                <a:cs typeface="Overpass"/>
                <a:sym typeface="Overpass"/>
              </a:rPr>
            </a:br>
            <a:r>
              <a:rPr lang="en" sz="800">
                <a:solidFill>
                  <a:srgbClr val="FFFFFF"/>
                </a:solidFill>
                <a:latin typeface="Overpass"/>
                <a:ea typeface="Overpass"/>
                <a:cs typeface="Overpass"/>
                <a:sym typeface="Overpass"/>
              </a:rPr>
              <a:t>IP 3</a:t>
            </a:r>
            <a:endParaRPr b="1" sz="800">
              <a:solidFill>
                <a:srgbClr val="FFFFFF"/>
              </a:solidFill>
              <a:latin typeface="Overpass"/>
              <a:ea typeface="Overpass"/>
              <a:cs typeface="Overpass"/>
              <a:sym typeface="Overpass"/>
            </a:endParaRPr>
          </a:p>
        </p:txBody>
      </p:sp>
      <p:cxnSp>
        <p:nvCxnSpPr>
          <p:cNvPr id="2613" name="Google Shape;2613;p194"/>
          <p:cNvCxnSpPr>
            <a:stCxn id="2609" idx="3"/>
            <a:endCxn id="2612" idx="1"/>
          </p:cNvCxnSpPr>
          <p:nvPr/>
        </p:nvCxnSpPr>
        <p:spPr>
          <a:xfrm>
            <a:off x="4826975" y="2912822"/>
            <a:ext cx="256200" cy="600"/>
          </a:xfrm>
          <a:prstGeom prst="bentConnector3">
            <a:avLst>
              <a:gd fmla="val 50000" name="adj1"/>
            </a:avLst>
          </a:prstGeom>
          <a:noFill/>
          <a:ln cap="flat" cmpd="sng" w="9525">
            <a:solidFill>
              <a:srgbClr val="666666"/>
            </a:solidFill>
            <a:prstDash val="solid"/>
            <a:round/>
            <a:headEnd len="med" w="med" type="none"/>
            <a:tailEnd len="med" w="med" type="triangle"/>
          </a:ln>
        </p:spPr>
      </p:cxnSp>
      <p:cxnSp>
        <p:nvCxnSpPr>
          <p:cNvPr id="2614" name="Google Shape;2614;p194"/>
          <p:cNvCxnSpPr>
            <a:stCxn id="2612" idx="3"/>
          </p:cNvCxnSpPr>
          <p:nvPr/>
        </p:nvCxnSpPr>
        <p:spPr>
          <a:xfrm>
            <a:off x="5695775" y="2912822"/>
            <a:ext cx="927600" cy="600"/>
          </a:xfrm>
          <a:prstGeom prst="bentConnector3">
            <a:avLst>
              <a:gd fmla="val 50000" name="adj1"/>
            </a:avLst>
          </a:prstGeom>
          <a:noFill/>
          <a:ln cap="flat" cmpd="sng" w="9525">
            <a:solidFill>
              <a:srgbClr val="666666"/>
            </a:solidFill>
            <a:prstDash val="solid"/>
            <a:round/>
            <a:headEnd len="med" w="med" type="none"/>
            <a:tailEnd len="med" w="med" type="triangle"/>
          </a:ln>
        </p:spPr>
      </p:cxnSp>
      <p:sp>
        <p:nvSpPr>
          <p:cNvPr id="2615" name="Google Shape;2615;p194"/>
          <p:cNvSpPr txBox="1"/>
          <p:nvPr/>
        </p:nvSpPr>
        <p:spPr>
          <a:xfrm>
            <a:off x="3597194" y="1847775"/>
            <a:ext cx="1015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latin typeface="Overpass"/>
              <a:ea typeface="Overpass"/>
              <a:cs typeface="Overpass"/>
              <a:sym typeface="Overpass"/>
            </a:endParaRPr>
          </a:p>
        </p:txBody>
      </p:sp>
      <p:sp>
        <p:nvSpPr>
          <p:cNvPr id="2609" name="Google Shape;2609;p194"/>
          <p:cNvSpPr/>
          <p:nvPr/>
        </p:nvSpPr>
        <p:spPr>
          <a:xfrm>
            <a:off x="4214375" y="2630372"/>
            <a:ext cx="612600" cy="564900"/>
          </a:xfrm>
          <a:prstGeom prst="rect">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Overpass"/>
                <a:ea typeface="Overpass"/>
                <a:cs typeface="Overpass"/>
                <a:sym typeface="Overpass"/>
              </a:rPr>
              <a:t>EGRESS SERVICE</a:t>
            </a:r>
            <a:br>
              <a:rPr lang="en" sz="700">
                <a:solidFill>
                  <a:srgbClr val="FFFFFF"/>
                </a:solidFill>
                <a:latin typeface="Overpass"/>
                <a:ea typeface="Overpass"/>
                <a:cs typeface="Overpass"/>
                <a:sym typeface="Overpass"/>
              </a:rPr>
            </a:br>
            <a:r>
              <a:rPr lang="en" sz="700">
                <a:solidFill>
                  <a:srgbClr val="FFFFFF"/>
                </a:solidFill>
                <a:latin typeface="Overpass"/>
                <a:ea typeface="Overpass"/>
                <a:cs typeface="Overpass"/>
                <a:sym typeface="Overpass"/>
              </a:rPr>
              <a:t>INT-IP</a:t>
            </a:r>
            <a:endParaRPr sz="700">
              <a:solidFill>
                <a:srgbClr val="FFFFFF"/>
              </a:solidFill>
              <a:latin typeface="Overpass"/>
              <a:ea typeface="Overpass"/>
              <a:cs typeface="Overpass"/>
              <a:sym typeface="Overpass"/>
            </a:endParaRPr>
          </a:p>
        </p:txBody>
      </p:sp>
      <p:cxnSp>
        <p:nvCxnSpPr>
          <p:cNvPr id="2616" name="Google Shape;2616;p194"/>
          <p:cNvCxnSpPr>
            <a:stCxn id="2606" idx="3"/>
            <a:endCxn id="2609" idx="0"/>
          </p:cNvCxnSpPr>
          <p:nvPr/>
        </p:nvCxnSpPr>
        <p:spPr>
          <a:xfrm>
            <a:off x="3066418" y="2023617"/>
            <a:ext cx="1454400" cy="606900"/>
          </a:xfrm>
          <a:prstGeom prst="bentConnector2">
            <a:avLst/>
          </a:prstGeom>
          <a:noFill/>
          <a:ln cap="flat" cmpd="sng" w="9525">
            <a:solidFill>
              <a:srgbClr val="666666"/>
            </a:solidFill>
            <a:prstDash val="dash"/>
            <a:round/>
            <a:headEnd len="med" w="med" type="none"/>
            <a:tailEnd len="med" w="med" type="none"/>
          </a:ln>
        </p:spPr>
      </p:cxnSp>
      <p:sp>
        <p:nvSpPr>
          <p:cNvPr id="2617" name="Google Shape;2617;p194"/>
          <p:cNvSpPr/>
          <p:nvPr/>
        </p:nvSpPr>
        <p:spPr>
          <a:xfrm>
            <a:off x="3227923" y="1857115"/>
            <a:ext cx="360300" cy="360300"/>
          </a:xfrm>
          <a:prstGeom prst="mathMultiply">
            <a:avLst>
              <a:gd fmla="val 23520" name="adj1"/>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194"/>
          <p:cNvSpPr txBox="1"/>
          <p:nvPr/>
        </p:nvSpPr>
        <p:spPr>
          <a:xfrm>
            <a:off x="3586566" y="1934437"/>
            <a:ext cx="1647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a:t>
            </a:r>
            <a:endParaRPr sz="1000">
              <a:latin typeface="Overpass"/>
              <a:ea typeface="Overpass"/>
              <a:cs typeface="Overpass"/>
              <a:sym typeface="Overpass"/>
            </a:endParaRPr>
          </a:p>
        </p:txBody>
      </p:sp>
      <p:sp>
        <p:nvSpPr>
          <p:cNvPr id="2619" name="Google Shape;2619;p194"/>
          <p:cNvSpPr txBox="1"/>
          <p:nvPr/>
        </p:nvSpPr>
        <p:spPr>
          <a:xfrm>
            <a:off x="210300" y="4239350"/>
            <a:ext cx="35814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 Blocked by multi-tenant network / networkpolicy plugin</a:t>
            </a:r>
            <a:br>
              <a:rPr lang="en" sz="1000">
                <a:latin typeface="Overpass"/>
                <a:ea typeface="Overpass"/>
                <a:cs typeface="Overpass"/>
                <a:sym typeface="Overpass"/>
              </a:rPr>
            </a:br>
            <a:r>
              <a:rPr lang="en" sz="1000">
                <a:solidFill>
                  <a:srgbClr val="000000"/>
                </a:solidFill>
                <a:latin typeface="Overpass"/>
                <a:ea typeface="Overpass"/>
                <a:cs typeface="Overpass"/>
                <a:sym typeface="Overpass"/>
              </a:rPr>
              <a:t>** Blocked by external service</a:t>
            </a:r>
            <a:endParaRPr sz="1000">
              <a:latin typeface="Overpass"/>
              <a:ea typeface="Overpass"/>
              <a:cs typeface="Overpass"/>
              <a:sym typeface="Overpass"/>
            </a:endParaRPr>
          </a:p>
        </p:txBody>
      </p:sp>
      <p:cxnSp>
        <p:nvCxnSpPr>
          <p:cNvPr id="2620" name="Google Shape;2620;p194"/>
          <p:cNvCxnSpPr/>
          <p:nvPr/>
        </p:nvCxnSpPr>
        <p:spPr>
          <a:xfrm>
            <a:off x="3065725" y="3687350"/>
            <a:ext cx="3551700" cy="0"/>
          </a:xfrm>
          <a:prstGeom prst="straightConnector1">
            <a:avLst/>
          </a:prstGeom>
          <a:noFill/>
          <a:ln cap="flat" cmpd="sng" w="9525">
            <a:solidFill>
              <a:srgbClr val="666666"/>
            </a:solidFill>
            <a:prstDash val="dash"/>
            <a:round/>
            <a:headEnd len="med" w="med" type="none"/>
            <a:tailEnd len="med" w="med" type="triangle"/>
          </a:ln>
        </p:spPr>
      </p:cxnSp>
      <p:sp>
        <p:nvSpPr>
          <p:cNvPr id="2621" name="Google Shape;2621;p194"/>
          <p:cNvSpPr txBox="1"/>
          <p:nvPr/>
        </p:nvSpPr>
        <p:spPr>
          <a:xfrm>
            <a:off x="3791672" y="3632156"/>
            <a:ext cx="3606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a:t>
            </a:r>
            <a:endParaRPr sz="1000">
              <a:latin typeface="Overpass"/>
              <a:ea typeface="Overpass"/>
              <a:cs typeface="Overpass"/>
              <a:sym typeface="Overpass"/>
            </a:endParaRPr>
          </a:p>
        </p:txBody>
      </p:sp>
      <p:sp>
        <p:nvSpPr>
          <p:cNvPr id="2622" name="Google Shape;2622;p194"/>
          <p:cNvSpPr/>
          <p:nvPr/>
        </p:nvSpPr>
        <p:spPr>
          <a:xfrm>
            <a:off x="3235861" y="3476217"/>
            <a:ext cx="360300" cy="360300"/>
          </a:xfrm>
          <a:prstGeom prst="mathMultiply">
            <a:avLst>
              <a:gd fmla="val 23520" name="adj1"/>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19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NETWORKING | </a:t>
            </a:r>
            <a:r>
              <a:rPr lang="en">
                <a:solidFill>
                  <a:schemeClr val="dk1"/>
                </a:solidFill>
              </a:rPr>
              <a:t>Egress Traffic Control</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7" name="Shape 2627"/>
        <p:cNvGrpSpPr/>
        <p:nvPr/>
      </p:nvGrpSpPr>
      <p:grpSpPr>
        <a:xfrm>
          <a:off x="0" y="0"/>
          <a:ext cx="0" cy="0"/>
          <a:chOff x="0" y="0"/>
          <a:chExt cx="0" cy="0"/>
        </a:xfrm>
      </p:grpSpPr>
      <p:sp>
        <p:nvSpPr>
          <p:cNvPr id="2628" name="Google Shape;2628;p19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629" name="Google Shape;2629;p195"/>
          <p:cNvSpPr/>
          <p:nvPr/>
        </p:nvSpPr>
        <p:spPr>
          <a:xfrm>
            <a:off x="1728800" y="2497150"/>
            <a:ext cx="4477500" cy="14547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000">
                <a:solidFill>
                  <a:srgbClr val="000000"/>
                </a:solidFill>
                <a:latin typeface="Overpass"/>
                <a:ea typeface="Overpass"/>
                <a:cs typeface="Overpass"/>
                <a:sym typeface="Overpass"/>
              </a:rPr>
              <a:t>NODE 2</a:t>
            </a:r>
            <a:br>
              <a:rPr b="1" lang="en" sz="1000">
                <a:solidFill>
                  <a:srgbClr val="000000"/>
                </a:solidFill>
                <a:latin typeface="Overpass"/>
                <a:ea typeface="Overpass"/>
                <a:cs typeface="Overpass"/>
                <a:sym typeface="Overpass"/>
              </a:rPr>
            </a:br>
            <a:r>
              <a:rPr b="1" lang="en" sz="1000">
                <a:solidFill>
                  <a:srgbClr val="000000"/>
                </a:solidFill>
                <a:latin typeface="Overpass"/>
                <a:ea typeface="Overpass"/>
                <a:cs typeface="Overpass"/>
                <a:sym typeface="Overpass"/>
              </a:rPr>
              <a:t>   </a:t>
            </a:r>
            <a:r>
              <a:rPr lang="en" sz="800">
                <a:solidFill>
                  <a:srgbClr val="000000"/>
                </a:solidFill>
                <a:latin typeface="Overpass"/>
                <a:ea typeface="Overpass"/>
                <a:cs typeface="Overpass"/>
                <a:sym typeface="Overpass"/>
              </a:rPr>
              <a:t>IP</a:t>
            </a:r>
            <a:r>
              <a:rPr lang="en" sz="800">
                <a:latin typeface="Overpass"/>
                <a:ea typeface="Overpass"/>
                <a:cs typeface="Overpass"/>
                <a:sym typeface="Overpass"/>
              </a:rPr>
              <a:t> 2</a:t>
            </a:r>
            <a:endParaRPr sz="800">
              <a:latin typeface="Overpass"/>
              <a:ea typeface="Overpass"/>
              <a:cs typeface="Overpass"/>
              <a:sym typeface="Overpass"/>
            </a:endParaRPr>
          </a:p>
        </p:txBody>
      </p:sp>
      <p:sp>
        <p:nvSpPr>
          <p:cNvPr id="2630" name="Google Shape;2630;p195"/>
          <p:cNvSpPr/>
          <p:nvPr/>
        </p:nvSpPr>
        <p:spPr>
          <a:xfrm>
            <a:off x="2368775" y="2557475"/>
            <a:ext cx="3646500" cy="1700100"/>
          </a:xfrm>
          <a:prstGeom prst="rect">
            <a:avLst/>
          </a:prstGeom>
          <a:solidFill>
            <a:srgbClr val="FFE599">
              <a:alpha val="40380"/>
            </a:srgbClr>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700">
                <a:latin typeface="Overpass"/>
                <a:ea typeface="Overpass"/>
                <a:cs typeface="Overpass"/>
                <a:sym typeface="Overpass"/>
              </a:rPr>
              <a:t>PROJECT A</a:t>
            </a:r>
            <a:endParaRPr b="1" sz="700">
              <a:latin typeface="Overpass"/>
              <a:ea typeface="Overpass"/>
              <a:cs typeface="Overpass"/>
              <a:sym typeface="Overpass"/>
            </a:endParaRPr>
          </a:p>
        </p:txBody>
      </p:sp>
      <p:sp>
        <p:nvSpPr>
          <p:cNvPr id="2631" name="Google Shape;2631;p195"/>
          <p:cNvSpPr/>
          <p:nvPr/>
        </p:nvSpPr>
        <p:spPr>
          <a:xfrm>
            <a:off x="1728806" y="1611325"/>
            <a:ext cx="4477500" cy="8334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000">
                <a:solidFill>
                  <a:srgbClr val="000000"/>
                </a:solidFill>
                <a:latin typeface="Overpass"/>
                <a:ea typeface="Overpass"/>
                <a:cs typeface="Overpass"/>
                <a:sym typeface="Overpass"/>
              </a:rPr>
              <a:t>NODE 1</a:t>
            </a:r>
            <a:br>
              <a:rPr b="1" lang="en" sz="1000">
                <a:solidFill>
                  <a:srgbClr val="000000"/>
                </a:solidFill>
                <a:latin typeface="Overpass"/>
                <a:ea typeface="Overpass"/>
                <a:cs typeface="Overpass"/>
                <a:sym typeface="Overpass"/>
              </a:rPr>
            </a:br>
            <a:r>
              <a:rPr b="1" lang="en" sz="1000">
                <a:solidFill>
                  <a:srgbClr val="000000"/>
                </a:solidFill>
                <a:latin typeface="Overpass"/>
                <a:ea typeface="Overpass"/>
                <a:cs typeface="Overpass"/>
                <a:sym typeface="Overpass"/>
              </a:rPr>
              <a:t>   </a:t>
            </a:r>
            <a:r>
              <a:rPr lang="en" sz="800">
                <a:solidFill>
                  <a:srgbClr val="000000"/>
                </a:solidFill>
                <a:latin typeface="Overpass"/>
                <a:ea typeface="Overpass"/>
                <a:cs typeface="Overpass"/>
                <a:sym typeface="Overpass"/>
              </a:rPr>
              <a:t>IP</a:t>
            </a:r>
            <a:r>
              <a:rPr lang="en" sz="800">
                <a:latin typeface="Overpass"/>
                <a:ea typeface="Overpass"/>
                <a:cs typeface="Overpass"/>
                <a:sym typeface="Overpass"/>
              </a:rPr>
              <a:t> 1</a:t>
            </a:r>
            <a:endParaRPr sz="800">
              <a:latin typeface="Overpass"/>
              <a:ea typeface="Overpass"/>
              <a:cs typeface="Overpass"/>
              <a:sym typeface="Overpass"/>
            </a:endParaRPr>
          </a:p>
        </p:txBody>
      </p:sp>
      <p:sp>
        <p:nvSpPr>
          <p:cNvPr id="2632" name="Google Shape;2632;p195"/>
          <p:cNvSpPr txBox="1"/>
          <p:nvPr/>
        </p:nvSpPr>
        <p:spPr>
          <a:xfrm>
            <a:off x="826650" y="-76200"/>
            <a:ext cx="7490700" cy="106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verpass"/>
                <a:ea typeface="Overpass"/>
                <a:cs typeface="Overpass"/>
                <a:sym typeface="Overpass"/>
              </a:rPr>
              <a:t>Controlling egress traffic</a:t>
            </a:r>
            <a:endParaRPr sz="2000">
              <a:solidFill>
                <a:srgbClr val="000000"/>
              </a:solidFill>
              <a:latin typeface="Overpass"/>
              <a:ea typeface="Overpass"/>
              <a:cs typeface="Overpass"/>
              <a:sym typeface="Overpass"/>
            </a:endParaRPr>
          </a:p>
        </p:txBody>
      </p:sp>
      <p:sp>
        <p:nvSpPr>
          <p:cNvPr id="2633" name="Google Shape;2633;p195"/>
          <p:cNvSpPr/>
          <p:nvPr/>
        </p:nvSpPr>
        <p:spPr>
          <a:xfrm>
            <a:off x="6620347" y="2535075"/>
            <a:ext cx="1520400" cy="13827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Proxima Nova"/>
                <a:ea typeface="Proxima Nova"/>
                <a:cs typeface="Proxima Nova"/>
                <a:sym typeface="Proxima Nova"/>
              </a:rPr>
              <a:t>EXTERNAL </a:t>
            </a:r>
            <a:br>
              <a:rPr b="1" lang="en" sz="1200">
                <a:solidFill>
                  <a:srgbClr val="FFFFFF"/>
                </a:solidFill>
                <a:latin typeface="Proxima Nova"/>
                <a:ea typeface="Proxima Nova"/>
                <a:cs typeface="Proxima Nova"/>
                <a:sym typeface="Proxima Nova"/>
              </a:rPr>
            </a:br>
            <a:r>
              <a:rPr b="1" lang="en" sz="1200">
                <a:solidFill>
                  <a:srgbClr val="FFFFFF"/>
                </a:solidFill>
                <a:latin typeface="Proxima Nova"/>
                <a:ea typeface="Proxima Nova"/>
                <a:cs typeface="Proxima Nova"/>
                <a:sym typeface="Proxima Nova"/>
              </a:rPr>
              <a:t>SERVICE</a:t>
            </a:r>
            <a:br>
              <a:rPr b="1" lang="en" sz="1000">
                <a:solidFill>
                  <a:srgbClr val="FFFFFF"/>
                </a:solidFill>
                <a:latin typeface="Proxima Nova"/>
                <a:ea typeface="Proxima Nova"/>
                <a:cs typeface="Proxima Nova"/>
                <a:sym typeface="Proxima Nova"/>
              </a:rPr>
            </a:br>
            <a:endParaRPr sz="8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1000">
                <a:solidFill>
                  <a:srgbClr val="FFFFFF"/>
                </a:solidFill>
                <a:latin typeface="Proxima Nova"/>
                <a:ea typeface="Proxima Nova"/>
                <a:cs typeface="Proxima Nova"/>
                <a:sym typeface="Proxima Nova"/>
              </a:rPr>
              <a:t>Whitelist: IP 3</a:t>
            </a:r>
            <a:endParaRPr sz="1000">
              <a:solidFill>
                <a:srgbClr val="FFFFFF"/>
              </a:solidFill>
              <a:latin typeface="Proxima Nova"/>
              <a:ea typeface="Proxima Nova"/>
              <a:cs typeface="Proxima Nova"/>
              <a:sym typeface="Proxima Nova"/>
            </a:endParaRPr>
          </a:p>
        </p:txBody>
      </p:sp>
      <p:sp>
        <p:nvSpPr>
          <p:cNvPr id="2634" name="Google Shape;2634;p195"/>
          <p:cNvSpPr txBox="1"/>
          <p:nvPr/>
        </p:nvSpPr>
        <p:spPr>
          <a:xfrm>
            <a:off x="1295400" y="637450"/>
            <a:ext cx="6508800" cy="304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600"/>
              </a:spcBef>
              <a:spcAft>
                <a:spcPts val="0"/>
              </a:spcAft>
              <a:buClr>
                <a:srgbClr val="000000"/>
              </a:buClr>
              <a:buSzPts val="1100"/>
              <a:buFont typeface="Arial"/>
              <a:buNone/>
            </a:pPr>
            <a:r>
              <a:rPr lang="en">
                <a:solidFill>
                  <a:srgbClr val="000000"/>
                </a:solidFill>
                <a:latin typeface="Overpass"/>
                <a:ea typeface="Overpass"/>
                <a:cs typeface="Overpass"/>
                <a:sym typeface="Overpass"/>
              </a:rPr>
              <a:t>Egress </a:t>
            </a:r>
            <a:r>
              <a:rPr lang="en">
                <a:latin typeface="Overpass"/>
                <a:ea typeface="Overpass"/>
                <a:cs typeface="Overpass"/>
                <a:sym typeface="Overpass"/>
              </a:rPr>
              <a:t>r</a:t>
            </a:r>
            <a:r>
              <a:rPr lang="en">
                <a:solidFill>
                  <a:srgbClr val="000000"/>
                </a:solidFill>
                <a:latin typeface="Overpass"/>
                <a:ea typeface="Overpass"/>
                <a:cs typeface="Overpass"/>
                <a:sym typeface="Overpass"/>
              </a:rPr>
              <a:t>outer</a:t>
            </a:r>
            <a:endParaRPr/>
          </a:p>
        </p:txBody>
      </p:sp>
      <p:sp>
        <p:nvSpPr>
          <p:cNvPr id="2635" name="Google Shape;2635;p195"/>
          <p:cNvSpPr/>
          <p:nvPr/>
        </p:nvSpPr>
        <p:spPr>
          <a:xfrm>
            <a:off x="2368681" y="1316475"/>
            <a:ext cx="762000" cy="1063200"/>
          </a:xfrm>
          <a:prstGeom prst="rect">
            <a:avLst/>
          </a:prstGeom>
          <a:solidFill>
            <a:srgbClr val="CFE2F3">
              <a:alpha val="55769"/>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latin typeface="Overpass"/>
                <a:ea typeface="Overpass"/>
                <a:cs typeface="Overpass"/>
                <a:sym typeface="Overpass"/>
              </a:rPr>
              <a:t>PROJECT B</a:t>
            </a:r>
            <a:endParaRPr b="1" sz="700">
              <a:latin typeface="Overpass"/>
              <a:ea typeface="Overpass"/>
              <a:cs typeface="Overpass"/>
              <a:sym typeface="Overpass"/>
            </a:endParaRPr>
          </a:p>
        </p:txBody>
      </p:sp>
      <p:sp>
        <p:nvSpPr>
          <p:cNvPr id="2636" name="Google Shape;2636;p195"/>
          <p:cNvSpPr/>
          <p:nvPr/>
        </p:nvSpPr>
        <p:spPr>
          <a:xfrm>
            <a:off x="2453818" y="1741167"/>
            <a:ext cx="612600" cy="5649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POD</a:t>
            </a:r>
            <a:endParaRPr sz="900">
              <a:solidFill>
                <a:srgbClr val="FFFFFF"/>
              </a:solidFill>
              <a:latin typeface="Overpass"/>
              <a:ea typeface="Overpass"/>
              <a:cs typeface="Overpass"/>
              <a:sym typeface="Overpass"/>
            </a:endParaRPr>
          </a:p>
        </p:txBody>
      </p:sp>
      <p:sp>
        <p:nvSpPr>
          <p:cNvPr id="2637" name="Google Shape;2637;p195"/>
          <p:cNvSpPr/>
          <p:nvPr/>
        </p:nvSpPr>
        <p:spPr>
          <a:xfrm>
            <a:off x="2453818" y="2631400"/>
            <a:ext cx="612600" cy="5649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POD</a:t>
            </a:r>
            <a:endParaRPr sz="900">
              <a:solidFill>
                <a:srgbClr val="FFFFFF"/>
              </a:solidFill>
              <a:latin typeface="Overpass"/>
              <a:ea typeface="Overpass"/>
              <a:cs typeface="Overpass"/>
              <a:sym typeface="Overpass"/>
            </a:endParaRPr>
          </a:p>
        </p:txBody>
      </p:sp>
      <p:cxnSp>
        <p:nvCxnSpPr>
          <p:cNvPr id="2638" name="Google Shape;2638;p195"/>
          <p:cNvCxnSpPr>
            <a:stCxn id="2637" idx="3"/>
            <a:endCxn id="2639" idx="1"/>
          </p:cNvCxnSpPr>
          <p:nvPr/>
        </p:nvCxnSpPr>
        <p:spPr>
          <a:xfrm flipH="1" rot="10800000">
            <a:off x="3066418" y="2912950"/>
            <a:ext cx="1148100" cy="900"/>
          </a:xfrm>
          <a:prstGeom prst="bentConnector3">
            <a:avLst>
              <a:gd fmla="val 49994" name="adj1"/>
            </a:avLst>
          </a:prstGeom>
          <a:noFill/>
          <a:ln cap="flat" cmpd="sng" w="9525">
            <a:solidFill>
              <a:srgbClr val="666666"/>
            </a:solidFill>
            <a:prstDash val="solid"/>
            <a:round/>
            <a:headEnd len="med" w="med" type="none"/>
            <a:tailEnd len="med" w="med" type="triangle"/>
          </a:ln>
        </p:spPr>
      </p:cxnSp>
      <p:sp>
        <p:nvSpPr>
          <p:cNvPr id="2640" name="Google Shape;2640;p195"/>
          <p:cNvSpPr/>
          <p:nvPr/>
        </p:nvSpPr>
        <p:spPr>
          <a:xfrm>
            <a:off x="2453818" y="3288625"/>
            <a:ext cx="612600" cy="5649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POD</a:t>
            </a:r>
            <a:endParaRPr sz="900">
              <a:solidFill>
                <a:srgbClr val="FFFFFF"/>
              </a:solidFill>
              <a:latin typeface="Overpass"/>
              <a:ea typeface="Overpass"/>
              <a:cs typeface="Overpass"/>
              <a:sym typeface="Overpass"/>
            </a:endParaRPr>
          </a:p>
        </p:txBody>
      </p:sp>
      <p:sp>
        <p:nvSpPr>
          <p:cNvPr id="2641" name="Google Shape;2641;p195"/>
          <p:cNvSpPr txBox="1"/>
          <p:nvPr/>
        </p:nvSpPr>
        <p:spPr>
          <a:xfrm>
            <a:off x="3186811" y="2590338"/>
            <a:ext cx="458400" cy="4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92D400"/>
                </a:solidFill>
                <a:latin typeface="Proxima Nova"/>
                <a:ea typeface="Proxima Nova"/>
                <a:cs typeface="Proxima Nova"/>
                <a:sym typeface="Proxima Nova"/>
              </a:rPr>
              <a:t>✓</a:t>
            </a:r>
            <a:endParaRPr b="1" sz="3600">
              <a:solidFill>
                <a:srgbClr val="92D400"/>
              </a:solidFill>
              <a:latin typeface="Proxima Nova"/>
              <a:ea typeface="Proxima Nova"/>
              <a:cs typeface="Proxima Nova"/>
              <a:sym typeface="Proxima Nova"/>
            </a:endParaRPr>
          </a:p>
        </p:txBody>
      </p:sp>
      <p:sp>
        <p:nvSpPr>
          <p:cNvPr id="2642" name="Google Shape;2642;p195"/>
          <p:cNvSpPr/>
          <p:nvPr/>
        </p:nvSpPr>
        <p:spPr>
          <a:xfrm>
            <a:off x="5083175" y="2630372"/>
            <a:ext cx="612600" cy="5649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800">
                <a:solidFill>
                  <a:srgbClr val="FFFFFF"/>
                </a:solidFill>
                <a:latin typeface="Overpass"/>
                <a:ea typeface="Overpass"/>
                <a:cs typeface="Overpass"/>
                <a:sym typeface="Overpass"/>
              </a:rPr>
              <a:t>EGRESS</a:t>
            </a:r>
            <a:endParaRPr b="1" sz="800">
              <a:solidFill>
                <a:srgbClr val="FFFFFF"/>
              </a:solidFill>
              <a:latin typeface="Overpass"/>
              <a:ea typeface="Overpass"/>
              <a:cs typeface="Overpass"/>
              <a:sym typeface="Overpass"/>
            </a:endParaRPr>
          </a:p>
          <a:p>
            <a:pPr indent="0" lvl="0" marL="0" rtl="0" algn="ctr">
              <a:spcBef>
                <a:spcPts val="0"/>
              </a:spcBef>
              <a:spcAft>
                <a:spcPts val="0"/>
              </a:spcAft>
              <a:buClr>
                <a:srgbClr val="000000"/>
              </a:buClr>
              <a:buSzPts val="1100"/>
              <a:buFont typeface="Arial"/>
              <a:buNone/>
            </a:pPr>
            <a:r>
              <a:rPr b="1" lang="en" sz="800">
                <a:solidFill>
                  <a:srgbClr val="FFFFFF"/>
                </a:solidFill>
                <a:latin typeface="Overpass"/>
                <a:ea typeface="Overpass"/>
                <a:cs typeface="Overpass"/>
                <a:sym typeface="Overpass"/>
              </a:rPr>
              <a:t>ROUTER</a:t>
            </a:r>
            <a:br>
              <a:rPr lang="en" sz="800">
                <a:solidFill>
                  <a:srgbClr val="FFFFFF"/>
                </a:solidFill>
                <a:latin typeface="Overpass"/>
                <a:ea typeface="Overpass"/>
                <a:cs typeface="Overpass"/>
                <a:sym typeface="Overpass"/>
              </a:rPr>
            </a:br>
            <a:r>
              <a:rPr lang="en" sz="800">
                <a:solidFill>
                  <a:srgbClr val="FFFFFF"/>
                </a:solidFill>
                <a:latin typeface="Overpass"/>
                <a:ea typeface="Overpass"/>
                <a:cs typeface="Overpass"/>
                <a:sym typeface="Overpass"/>
              </a:rPr>
              <a:t>IP1</a:t>
            </a:r>
            <a:endParaRPr b="1" sz="800">
              <a:solidFill>
                <a:srgbClr val="FFFFFF"/>
              </a:solidFill>
              <a:latin typeface="Overpass"/>
              <a:ea typeface="Overpass"/>
              <a:cs typeface="Overpass"/>
              <a:sym typeface="Overpass"/>
            </a:endParaRPr>
          </a:p>
          <a:p>
            <a:pPr indent="0" lvl="0" marL="0" rtl="0" algn="ctr">
              <a:spcBef>
                <a:spcPts val="0"/>
              </a:spcBef>
              <a:spcAft>
                <a:spcPts val="0"/>
              </a:spcAft>
              <a:buNone/>
            </a:pPr>
            <a:r>
              <a:t/>
            </a:r>
            <a:endParaRPr b="1" sz="800">
              <a:solidFill>
                <a:srgbClr val="FFFFFF"/>
              </a:solidFill>
              <a:latin typeface="Overpass"/>
              <a:ea typeface="Overpass"/>
              <a:cs typeface="Overpass"/>
              <a:sym typeface="Overpass"/>
            </a:endParaRPr>
          </a:p>
        </p:txBody>
      </p:sp>
      <p:cxnSp>
        <p:nvCxnSpPr>
          <p:cNvPr id="2643" name="Google Shape;2643;p195"/>
          <p:cNvCxnSpPr>
            <a:stCxn id="2639" idx="3"/>
            <a:endCxn id="2642" idx="1"/>
          </p:cNvCxnSpPr>
          <p:nvPr/>
        </p:nvCxnSpPr>
        <p:spPr>
          <a:xfrm>
            <a:off x="4826975" y="2912822"/>
            <a:ext cx="256200" cy="600"/>
          </a:xfrm>
          <a:prstGeom prst="bentConnector3">
            <a:avLst>
              <a:gd fmla="val 50000" name="adj1"/>
            </a:avLst>
          </a:prstGeom>
          <a:noFill/>
          <a:ln cap="flat" cmpd="sng" w="9525">
            <a:solidFill>
              <a:srgbClr val="666666"/>
            </a:solidFill>
            <a:prstDash val="solid"/>
            <a:round/>
            <a:headEnd len="med" w="med" type="none"/>
            <a:tailEnd len="med" w="med" type="triangle"/>
          </a:ln>
        </p:spPr>
      </p:cxnSp>
      <p:cxnSp>
        <p:nvCxnSpPr>
          <p:cNvPr id="2644" name="Google Shape;2644;p195"/>
          <p:cNvCxnSpPr>
            <a:stCxn id="2642" idx="3"/>
          </p:cNvCxnSpPr>
          <p:nvPr/>
        </p:nvCxnSpPr>
        <p:spPr>
          <a:xfrm>
            <a:off x="5695775" y="2912822"/>
            <a:ext cx="927600" cy="600"/>
          </a:xfrm>
          <a:prstGeom prst="bentConnector3">
            <a:avLst>
              <a:gd fmla="val 50000" name="adj1"/>
            </a:avLst>
          </a:prstGeom>
          <a:noFill/>
          <a:ln cap="flat" cmpd="sng" w="9525">
            <a:solidFill>
              <a:srgbClr val="666666"/>
            </a:solidFill>
            <a:prstDash val="solid"/>
            <a:round/>
            <a:headEnd len="med" w="med" type="none"/>
            <a:tailEnd len="med" w="med" type="triangle"/>
          </a:ln>
        </p:spPr>
      </p:cxnSp>
      <p:sp>
        <p:nvSpPr>
          <p:cNvPr id="2645" name="Google Shape;2645;p195"/>
          <p:cNvSpPr txBox="1"/>
          <p:nvPr/>
        </p:nvSpPr>
        <p:spPr>
          <a:xfrm>
            <a:off x="3597194" y="1847775"/>
            <a:ext cx="1015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latin typeface="Overpass"/>
              <a:ea typeface="Overpass"/>
              <a:cs typeface="Overpass"/>
              <a:sym typeface="Overpass"/>
            </a:endParaRPr>
          </a:p>
        </p:txBody>
      </p:sp>
      <p:sp>
        <p:nvSpPr>
          <p:cNvPr id="2639" name="Google Shape;2639;p195"/>
          <p:cNvSpPr/>
          <p:nvPr/>
        </p:nvSpPr>
        <p:spPr>
          <a:xfrm>
            <a:off x="4214375" y="2630372"/>
            <a:ext cx="612600" cy="564900"/>
          </a:xfrm>
          <a:prstGeom prst="rect">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Overpass"/>
                <a:ea typeface="Overpass"/>
                <a:cs typeface="Overpass"/>
                <a:sym typeface="Overpass"/>
              </a:rPr>
              <a:t>EGRESS SERVICE</a:t>
            </a:r>
            <a:br>
              <a:rPr lang="en" sz="700">
                <a:solidFill>
                  <a:srgbClr val="FFFFFF"/>
                </a:solidFill>
                <a:latin typeface="Overpass"/>
                <a:ea typeface="Overpass"/>
                <a:cs typeface="Overpass"/>
                <a:sym typeface="Overpass"/>
              </a:rPr>
            </a:br>
            <a:r>
              <a:rPr lang="en" sz="700">
                <a:solidFill>
                  <a:srgbClr val="FFFFFF"/>
                </a:solidFill>
                <a:latin typeface="Overpass"/>
                <a:ea typeface="Overpass"/>
                <a:cs typeface="Overpass"/>
                <a:sym typeface="Overpass"/>
              </a:rPr>
              <a:t>INT-IP</a:t>
            </a:r>
            <a:endParaRPr sz="700">
              <a:solidFill>
                <a:srgbClr val="FFFFFF"/>
              </a:solidFill>
              <a:latin typeface="Overpass"/>
              <a:ea typeface="Overpass"/>
              <a:cs typeface="Overpass"/>
              <a:sym typeface="Overpass"/>
            </a:endParaRPr>
          </a:p>
        </p:txBody>
      </p:sp>
      <p:cxnSp>
        <p:nvCxnSpPr>
          <p:cNvPr id="2646" name="Google Shape;2646;p195"/>
          <p:cNvCxnSpPr>
            <a:stCxn id="2636" idx="3"/>
            <a:endCxn id="2639" idx="0"/>
          </p:cNvCxnSpPr>
          <p:nvPr/>
        </p:nvCxnSpPr>
        <p:spPr>
          <a:xfrm>
            <a:off x="3066418" y="2023617"/>
            <a:ext cx="1454400" cy="606900"/>
          </a:xfrm>
          <a:prstGeom prst="bentConnector2">
            <a:avLst/>
          </a:prstGeom>
          <a:noFill/>
          <a:ln cap="flat" cmpd="sng" w="9525">
            <a:solidFill>
              <a:srgbClr val="666666"/>
            </a:solidFill>
            <a:prstDash val="dash"/>
            <a:round/>
            <a:headEnd len="med" w="med" type="none"/>
            <a:tailEnd len="med" w="med" type="none"/>
          </a:ln>
        </p:spPr>
      </p:cxnSp>
      <p:sp>
        <p:nvSpPr>
          <p:cNvPr id="2647" name="Google Shape;2647;p195"/>
          <p:cNvSpPr/>
          <p:nvPr/>
        </p:nvSpPr>
        <p:spPr>
          <a:xfrm>
            <a:off x="3227923" y="1857115"/>
            <a:ext cx="360300" cy="360300"/>
          </a:xfrm>
          <a:prstGeom prst="mathMultiply">
            <a:avLst>
              <a:gd fmla="val 23520" name="adj1"/>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195"/>
          <p:cNvSpPr txBox="1"/>
          <p:nvPr/>
        </p:nvSpPr>
        <p:spPr>
          <a:xfrm>
            <a:off x="3586566" y="1934437"/>
            <a:ext cx="1647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a:t>
            </a:r>
            <a:endParaRPr sz="1000">
              <a:latin typeface="Overpass"/>
              <a:ea typeface="Overpass"/>
              <a:cs typeface="Overpass"/>
              <a:sym typeface="Overpass"/>
            </a:endParaRPr>
          </a:p>
        </p:txBody>
      </p:sp>
      <p:sp>
        <p:nvSpPr>
          <p:cNvPr id="2649" name="Google Shape;2649;p195"/>
          <p:cNvSpPr txBox="1"/>
          <p:nvPr/>
        </p:nvSpPr>
        <p:spPr>
          <a:xfrm>
            <a:off x="210300" y="4239343"/>
            <a:ext cx="258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 Blocked by multi-tenant network plugin</a:t>
            </a:r>
            <a:br>
              <a:rPr lang="en" sz="1000">
                <a:latin typeface="Overpass"/>
                <a:ea typeface="Overpass"/>
                <a:cs typeface="Overpass"/>
                <a:sym typeface="Overpass"/>
              </a:rPr>
            </a:br>
            <a:r>
              <a:rPr lang="en" sz="1000">
                <a:solidFill>
                  <a:srgbClr val="000000"/>
                </a:solidFill>
                <a:latin typeface="Overpass"/>
                <a:ea typeface="Overpass"/>
                <a:cs typeface="Overpass"/>
                <a:sym typeface="Overpass"/>
              </a:rPr>
              <a:t>** Blocked by external service</a:t>
            </a:r>
            <a:endParaRPr sz="1000">
              <a:latin typeface="Overpass"/>
              <a:ea typeface="Overpass"/>
              <a:cs typeface="Overpass"/>
              <a:sym typeface="Overpass"/>
            </a:endParaRPr>
          </a:p>
        </p:txBody>
      </p:sp>
      <p:cxnSp>
        <p:nvCxnSpPr>
          <p:cNvPr id="2650" name="Google Shape;2650;p195"/>
          <p:cNvCxnSpPr/>
          <p:nvPr/>
        </p:nvCxnSpPr>
        <p:spPr>
          <a:xfrm>
            <a:off x="3065725" y="3687350"/>
            <a:ext cx="3551700" cy="0"/>
          </a:xfrm>
          <a:prstGeom prst="straightConnector1">
            <a:avLst/>
          </a:prstGeom>
          <a:noFill/>
          <a:ln cap="flat" cmpd="sng" w="9525">
            <a:solidFill>
              <a:srgbClr val="666666"/>
            </a:solidFill>
            <a:prstDash val="dash"/>
            <a:round/>
            <a:headEnd len="med" w="med" type="none"/>
            <a:tailEnd len="med" w="med" type="triangle"/>
          </a:ln>
        </p:spPr>
      </p:cxnSp>
      <p:sp>
        <p:nvSpPr>
          <p:cNvPr id="2651" name="Google Shape;2651;p195"/>
          <p:cNvSpPr txBox="1"/>
          <p:nvPr/>
        </p:nvSpPr>
        <p:spPr>
          <a:xfrm>
            <a:off x="3791672" y="3632156"/>
            <a:ext cx="3606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a:t>
            </a:r>
            <a:endParaRPr sz="1000">
              <a:latin typeface="Overpass"/>
              <a:ea typeface="Overpass"/>
              <a:cs typeface="Overpass"/>
              <a:sym typeface="Overpass"/>
            </a:endParaRPr>
          </a:p>
        </p:txBody>
      </p:sp>
      <p:sp>
        <p:nvSpPr>
          <p:cNvPr id="2652" name="Google Shape;2652;p195"/>
          <p:cNvSpPr/>
          <p:nvPr/>
        </p:nvSpPr>
        <p:spPr>
          <a:xfrm>
            <a:off x="3235861" y="3476217"/>
            <a:ext cx="360300" cy="360300"/>
          </a:xfrm>
          <a:prstGeom prst="mathMultiply">
            <a:avLst>
              <a:gd fmla="val 23520" name="adj1"/>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195"/>
          <p:cNvSpPr/>
          <p:nvPr/>
        </p:nvSpPr>
        <p:spPr>
          <a:xfrm>
            <a:off x="4720100" y="1316475"/>
            <a:ext cx="1295100" cy="1238700"/>
          </a:xfrm>
          <a:prstGeom prst="rect">
            <a:avLst/>
          </a:prstGeom>
          <a:solidFill>
            <a:srgbClr val="FFE599">
              <a:alpha val="40380"/>
            </a:srgbClr>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000000"/>
                </a:solidFill>
                <a:latin typeface="Overpass"/>
                <a:ea typeface="Overpass"/>
                <a:cs typeface="Overpass"/>
                <a:sym typeface="Overpass"/>
              </a:rPr>
              <a:t>PROJECT A</a:t>
            </a:r>
            <a:endParaRPr b="1" sz="700">
              <a:latin typeface="Overpass"/>
              <a:ea typeface="Overpass"/>
              <a:cs typeface="Overpass"/>
              <a:sym typeface="Overpass"/>
            </a:endParaRPr>
          </a:p>
        </p:txBody>
      </p:sp>
      <p:sp>
        <p:nvSpPr>
          <p:cNvPr id="2654" name="Google Shape;2654;p195"/>
          <p:cNvSpPr/>
          <p:nvPr/>
        </p:nvSpPr>
        <p:spPr>
          <a:xfrm>
            <a:off x="5087050" y="1741167"/>
            <a:ext cx="612600" cy="5649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Overpass"/>
                <a:ea typeface="Overpass"/>
                <a:cs typeface="Overpass"/>
                <a:sym typeface="Overpass"/>
              </a:rPr>
              <a:t>EGRESS</a:t>
            </a:r>
            <a:endParaRPr b="1" sz="800">
              <a:solidFill>
                <a:srgbClr val="FFFFFF"/>
              </a:solidFill>
              <a:latin typeface="Overpass"/>
              <a:ea typeface="Overpass"/>
              <a:cs typeface="Overpass"/>
              <a:sym typeface="Overpass"/>
            </a:endParaRPr>
          </a:p>
          <a:p>
            <a:pPr indent="0" lvl="0" marL="0" rtl="0" algn="ctr">
              <a:spcBef>
                <a:spcPts val="0"/>
              </a:spcBef>
              <a:spcAft>
                <a:spcPts val="0"/>
              </a:spcAft>
              <a:buNone/>
            </a:pPr>
            <a:r>
              <a:rPr b="1" lang="en" sz="800">
                <a:solidFill>
                  <a:srgbClr val="FFFFFF"/>
                </a:solidFill>
                <a:latin typeface="Overpass"/>
                <a:ea typeface="Overpass"/>
                <a:cs typeface="Overpass"/>
                <a:sym typeface="Overpass"/>
              </a:rPr>
              <a:t>ROUTER</a:t>
            </a:r>
            <a:br>
              <a:rPr lang="en" sz="800">
                <a:solidFill>
                  <a:srgbClr val="FFFFFF"/>
                </a:solidFill>
                <a:latin typeface="Overpass"/>
                <a:ea typeface="Overpass"/>
                <a:cs typeface="Overpass"/>
                <a:sym typeface="Overpass"/>
              </a:rPr>
            </a:br>
            <a:r>
              <a:rPr lang="en" sz="800">
                <a:solidFill>
                  <a:srgbClr val="FFFFFF"/>
                </a:solidFill>
                <a:latin typeface="Overpass"/>
                <a:ea typeface="Overpass"/>
                <a:cs typeface="Overpass"/>
                <a:sym typeface="Overpass"/>
              </a:rPr>
              <a:t>IP 3</a:t>
            </a:r>
            <a:endParaRPr b="1" sz="800">
              <a:solidFill>
                <a:srgbClr val="FFFFFF"/>
              </a:solidFill>
              <a:latin typeface="Overpass"/>
              <a:ea typeface="Overpass"/>
              <a:cs typeface="Overpass"/>
              <a:sym typeface="Overpass"/>
            </a:endParaRPr>
          </a:p>
        </p:txBody>
      </p:sp>
      <p:sp>
        <p:nvSpPr>
          <p:cNvPr id="2655" name="Google Shape;2655;p195"/>
          <p:cNvSpPr/>
          <p:nvPr/>
        </p:nvSpPr>
        <p:spPr>
          <a:xfrm>
            <a:off x="5083175" y="2630372"/>
            <a:ext cx="612600" cy="564900"/>
          </a:xfrm>
          <a:prstGeom prst="rect">
            <a:avLst/>
          </a:prstGeom>
          <a:solidFill>
            <a:srgbClr val="FF760C">
              <a:alpha val="888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rgbClr val="FFFFFF"/>
              </a:solidFill>
              <a:latin typeface="Overpass"/>
              <a:ea typeface="Overpass"/>
              <a:cs typeface="Overpass"/>
              <a:sym typeface="Overpass"/>
            </a:endParaRPr>
          </a:p>
        </p:txBody>
      </p:sp>
      <p:pic>
        <p:nvPicPr>
          <p:cNvPr id="2656" name="Google Shape;2656;p195"/>
          <p:cNvPicPr preferRelativeResize="0"/>
          <p:nvPr/>
        </p:nvPicPr>
        <p:blipFill>
          <a:blip r:embed="rId3">
            <a:alphaModFix/>
          </a:blip>
          <a:stretch>
            <a:fillRect/>
          </a:stretch>
        </p:blipFill>
        <p:spPr>
          <a:xfrm>
            <a:off x="5237329" y="2764896"/>
            <a:ext cx="308307" cy="267975"/>
          </a:xfrm>
          <a:prstGeom prst="rect">
            <a:avLst/>
          </a:prstGeom>
          <a:noFill/>
          <a:ln>
            <a:noFill/>
          </a:ln>
        </p:spPr>
      </p:pic>
      <p:cxnSp>
        <p:nvCxnSpPr>
          <p:cNvPr id="2657" name="Google Shape;2657;p195"/>
          <p:cNvCxnSpPr/>
          <p:nvPr/>
        </p:nvCxnSpPr>
        <p:spPr>
          <a:xfrm rot="10800000">
            <a:off x="5391725" y="2344300"/>
            <a:ext cx="0" cy="231900"/>
          </a:xfrm>
          <a:prstGeom prst="straightConnector1">
            <a:avLst/>
          </a:prstGeom>
          <a:noFill/>
          <a:ln cap="flat" cmpd="sng" w="9525">
            <a:solidFill>
              <a:srgbClr val="B45F06"/>
            </a:solidFill>
            <a:prstDash val="dot"/>
            <a:round/>
            <a:headEnd len="med" w="med" type="none"/>
            <a:tailEnd len="med" w="med" type="triangle"/>
          </a:ln>
        </p:spPr>
      </p:cxnSp>
      <p:sp>
        <p:nvSpPr>
          <p:cNvPr id="2658" name="Google Shape;2658;p195"/>
          <p:cNvSpPr txBox="1"/>
          <p:nvPr/>
        </p:nvSpPr>
        <p:spPr>
          <a:xfrm>
            <a:off x="6316468" y="1642600"/>
            <a:ext cx="7620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Overpass"/>
                <a:ea typeface="Overpass"/>
                <a:cs typeface="Overpass"/>
                <a:sym typeface="Overpass"/>
              </a:rPr>
              <a:t>Failover to standby egress router</a:t>
            </a:r>
            <a:endParaRPr sz="800">
              <a:latin typeface="Overpass"/>
              <a:ea typeface="Overpass"/>
              <a:cs typeface="Overpass"/>
              <a:sym typeface="Overpass"/>
            </a:endParaRPr>
          </a:p>
        </p:txBody>
      </p:sp>
      <p:sp>
        <p:nvSpPr>
          <p:cNvPr id="2659" name="Google Shape;2659;p19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NETWORKING | </a:t>
            </a:r>
            <a:r>
              <a:rPr lang="en">
                <a:solidFill>
                  <a:schemeClr val="dk1"/>
                </a:solidFill>
              </a:rPr>
              <a:t>Egress Traffic Control</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3" name="Shape 2663"/>
        <p:cNvGrpSpPr/>
        <p:nvPr/>
      </p:nvGrpSpPr>
      <p:grpSpPr>
        <a:xfrm>
          <a:off x="0" y="0"/>
          <a:ext cx="0" cy="0"/>
          <a:chOff x="0" y="0"/>
          <a:chExt cx="0" cy="0"/>
        </a:xfrm>
      </p:grpSpPr>
      <p:sp>
        <p:nvSpPr>
          <p:cNvPr id="2664" name="Google Shape;2664;p19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EBEBEB"/>
                </a:solidFill>
              </a:rPr>
              <a:t>‹#›</a:t>
            </a:fld>
            <a:endParaRPr>
              <a:solidFill>
                <a:srgbClr val="EBEBEB"/>
              </a:solidFill>
            </a:endParaRPr>
          </a:p>
        </p:txBody>
      </p:sp>
      <p:sp>
        <p:nvSpPr>
          <p:cNvPr id="2665" name="Google Shape;2665;p196"/>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b="0" lang="en" sz="4800">
                <a:solidFill>
                  <a:schemeClr val="lt1"/>
                </a:solidFill>
                <a:latin typeface="Red Hat Display Medium"/>
                <a:ea typeface="Red Hat Display Medium"/>
                <a:cs typeface="Red Hat Display Medium"/>
                <a:sym typeface="Red Hat Display Medium"/>
              </a:rPr>
              <a:t>MetalLB</a:t>
            </a:r>
            <a:endParaRPr/>
          </a:p>
        </p:txBody>
      </p:sp>
      <p:sp>
        <p:nvSpPr>
          <p:cNvPr id="2666" name="Google Shape;2666;p196"/>
          <p:cNvSpPr txBox="1"/>
          <p:nvPr>
            <p:ph idx="1" type="subTitle"/>
          </p:nvPr>
        </p:nvSpPr>
        <p:spPr>
          <a:xfrm>
            <a:off x="6938588" y="1307790"/>
            <a:ext cx="1593300" cy="24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L2-mode only in OpenShift 4.9</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0" name="Shape 2670"/>
        <p:cNvGrpSpPr/>
        <p:nvPr/>
      </p:nvGrpSpPr>
      <p:grpSpPr>
        <a:xfrm>
          <a:off x="0" y="0"/>
          <a:ext cx="0" cy="0"/>
          <a:chOff x="0" y="0"/>
          <a:chExt cx="0" cy="0"/>
        </a:xfrm>
      </p:grpSpPr>
      <p:sp>
        <p:nvSpPr>
          <p:cNvPr id="2671" name="Google Shape;2671;p197"/>
          <p:cNvSpPr txBox="1"/>
          <p:nvPr>
            <p:ph idx="3" type="body"/>
          </p:nvPr>
        </p:nvSpPr>
        <p:spPr>
          <a:xfrm>
            <a:off x="335831" y="1240163"/>
            <a:ext cx="7649700" cy="3387000"/>
          </a:xfrm>
          <a:prstGeom prst="rect">
            <a:avLst/>
          </a:prstGeom>
        </p:spPr>
        <p:txBody>
          <a:bodyPr anchorCtr="0" anchor="t" bIns="0" lIns="0" spcFirstLastPara="1" rIns="0" wrap="square" tIns="0">
            <a:noAutofit/>
          </a:bodyPr>
          <a:lstStyle/>
          <a:p>
            <a:pPr indent="-254000" lvl="0" marL="342900" rtl="0" algn="l">
              <a:spcBef>
                <a:spcPts val="800"/>
              </a:spcBef>
              <a:spcAft>
                <a:spcPts val="0"/>
              </a:spcAft>
              <a:buSzPts val="1400"/>
              <a:buFont typeface="Red Hat Text"/>
              <a:buChar char="●"/>
            </a:pPr>
            <a:r>
              <a:rPr lang="en">
                <a:latin typeface="Red Hat Text"/>
                <a:ea typeface="Red Hat Text"/>
                <a:cs typeface="Red Hat Text"/>
                <a:sym typeface="Red Hat Text"/>
              </a:rPr>
              <a:t>A load balancer implementation which relies on L2 (ARP / NDP) or L3 (BGP) to advertise endpoints for Services with a type of LoadBalancer</a:t>
            </a:r>
            <a:endParaRPr>
              <a:latin typeface="Red Hat Text"/>
              <a:ea typeface="Red Hat Text"/>
              <a:cs typeface="Red Hat Text"/>
              <a:sym typeface="Red Hat Text"/>
            </a:endParaRPr>
          </a:p>
          <a:p>
            <a:pPr indent="-254000" lvl="1" marL="685800" rtl="0" algn="l">
              <a:spcBef>
                <a:spcPts val="0"/>
              </a:spcBef>
              <a:spcAft>
                <a:spcPts val="0"/>
              </a:spcAft>
              <a:buSzPts val="1400"/>
              <a:buFont typeface="Red Hat Text"/>
              <a:buChar char="○"/>
            </a:pPr>
            <a:r>
              <a:rPr lang="en">
                <a:latin typeface="Red Hat Text"/>
                <a:ea typeface="Red Hat Text"/>
                <a:cs typeface="Red Hat Text"/>
                <a:sym typeface="Red Hat Text"/>
              </a:rPr>
              <a:t>Services can use IPv4 or IPv6, but not both for the same endpoint</a:t>
            </a:r>
            <a:endParaRPr>
              <a:latin typeface="Red Hat Text"/>
              <a:ea typeface="Red Hat Text"/>
              <a:cs typeface="Red Hat Text"/>
              <a:sym typeface="Red Hat Text"/>
            </a:endParaRPr>
          </a:p>
          <a:p>
            <a:pPr indent="-254000" lvl="0" marL="342900" rtl="0" algn="l">
              <a:spcBef>
                <a:spcPts val="0"/>
              </a:spcBef>
              <a:spcAft>
                <a:spcPts val="0"/>
              </a:spcAft>
              <a:buSzPts val="1400"/>
              <a:buFont typeface="Red Hat Text"/>
              <a:buChar char="●"/>
            </a:pPr>
            <a:r>
              <a:rPr lang="en">
                <a:latin typeface="Red Hat Text"/>
                <a:ea typeface="Red Hat Text"/>
                <a:cs typeface="Red Hat Text"/>
                <a:sym typeface="Red Hat Text"/>
              </a:rPr>
              <a:t>Not applicable for hyperscaler-based cloud deployments which have native load balancer offerings</a:t>
            </a:r>
            <a:endParaRPr>
              <a:latin typeface="Red Hat Text"/>
              <a:ea typeface="Red Hat Text"/>
              <a:cs typeface="Red Hat Text"/>
              <a:sym typeface="Red Hat Text"/>
            </a:endParaRPr>
          </a:p>
          <a:p>
            <a:pPr indent="-254000" lvl="1" marL="685800" rtl="0" algn="l">
              <a:spcBef>
                <a:spcPts val="0"/>
              </a:spcBef>
              <a:spcAft>
                <a:spcPts val="0"/>
              </a:spcAft>
              <a:buSzPts val="1400"/>
              <a:buFont typeface="Red Hat Text"/>
              <a:buChar char="○"/>
            </a:pPr>
            <a:r>
              <a:rPr lang="en">
                <a:latin typeface="Red Hat Text"/>
                <a:ea typeface="Red Hat Text"/>
                <a:cs typeface="Red Hat Text"/>
                <a:sym typeface="Red Hat Text"/>
              </a:rPr>
              <a:t>Use with on-prem RHV, vSphere, </a:t>
            </a:r>
            <a:r>
              <a:rPr lang="en">
                <a:latin typeface="Red Hat Text"/>
                <a:ea typeface="Red Hat Text"/>
                <a:cs typeface="Red Hat Text"/>
                <a:sym typeface="Red Hat Text"/>
              </a:rPr>
              <a:t>OSP</a:t>
            </a:r>
            <a:r>
              <a:rPr lang="en">
                <a:latin typeface="Red Hat Text"/>
                <a:ea typeface="Red Hat Text"/>
                <a:cs typeface="Red Hat Text"/>
                <a:sym typeface="Red Hat Text"/>
              </a:rPr>
              <a:t>, and bare metal deployments</a:t>
            </a:r>
            <a:endParaRPr>
              <a:latin typeface="Red Hat Text"/>
              <a:ea typeface="Red Hat Text"/>
              <a:cs typeface="Red Hat Text"/>
              <a:sym typeface="Red Hat Text"/>
            </a:endParaRPr>
          </a:p>
          <a:p>
            <a:pPr indent="-254000" lvl="0" marL="342900" rtl="0" algn="l">
              <a:spcBef>
                <a:spcPts val="0"/>
              </a:spcBef>
              <a:spcAft>
                <a:spcPts val="0"/>
              </a:spcAft>
              <a:buSzPts val="1400"/>
              <a:buFont typeface="Red Hat Text"/>
              <a:buChar char="●"/>
            </a:pPr>
            <a:r>
              <a:rPr b="1" lang="en">
                <a:latin typeface="Red Hat Text"/>
                <a:ea typeface="Red Hat Text"/>
                <a:cs typeface="Red Hat Text"/>
                <a:sym typeface="Red Hat Text"/>
              </a:rPr>
              <a:t>OpenShift 4.9+ supports L2 mode</a:t>
            </a:r>
            <a:endParaRPr b="1">
              <a:latin typeface="Red Hat Text"/>
              <a:ea typeface="Red Hat Text"/>
              <a:cs typeface="Red Hat Text"/>
              <a:sym typeface="Red Hat Text"/>
            </a:endParaRPr>
          </a:p>
          <a:p>
            <a:pPr indent="-254000" lvl="1" marL="685800" rtl="0" algn="l">
              <a:spcBef>
                <a:spcPts val="0"/>
              </a:spcBef>
              <a:spcAft>
                <a:spcPts val="0"/>
              </a:spcAft>
              <a:buSzPts val="1400"/>
              <a:buFont typeface="Red Hat Text"/>
              <a:buChar char="○"/>
            </a:pPr>
            <a:r>
              <a:rPr lang="en">
                <a:latin typeface="Red Hat Text"/>
                <a:ea typeface="Red Hat Text"/>
                <a:cs typeface="Red Hat Text"/>
                <a:sym typeface="Red Hat Text"/>
              </a:rPr>
              <a:t>Advertises the LoadBalancer IP via ARP (IPv4) or NDP (IPv6)</a:t>
            </a:r>
            <a:endParaRPr>
              <a:latin typeface="Red Hat Text"/>
              <a:ea typeface="Red Hat Text"/>
              <a:cs typeface="Red Hat Text"/>
              <a:sym typeface="Red Hat Text"/>
            </a:endParaRPr>
          </a:p>
          <a:p>
            <a:pPr indent="-254000" lvl="1" marL="685800" rtl="0" algn="l">
              <a:spcBef>
                <a:spcPts val="0"/>
              </a:spcBef>
              <a:spcAft>
                <a:spcPts val="0"/>
              </a:spcAft>
              <a:buSzPts val="1400"/>
              <a:buFont typeface="Red Hat Text"/>
              <a:buChar char="○"/>
            </a:pPr>
            <a:r>
              <a:rPr lang="en">
                <a:latin typeface="Red Hat Text"/>
                <a:ea typeface="Red Hat Text"/>
                <a:cs typeface="Red Hat Text"/>
                <a:sym typeface="Red Hat Text"/>
              </a:rPr>
              <a:t>Functionally similar to keepalived, one node hosts the IP address and receives all traffic, kube-proxy distributes traffic across Pods associated with the Service definition</a:t>
            </a:r>
            <a:endParaRPr>
              <a:latin typeface="Red Hat Text"/>
              <a:ea typeface="Red Hat Text"/>
              <a:cs typeface="Red Hat Text"/>
              <a:sym typeface="Red Hat Text"/>
            </a:endParaRPr>
          </a:p>
          <a:p>
            <a:pPr indent="-254000" lvl="0" marL="342900" rtl="0" algn="l">
              <a:spcBef>
                <a:spcPts val="0"/>
              </a:spcBef>
              <a:spcAft>
                <a:spcPts val="0"/>
              </a:spcAft>
              <a:buSzPts val="1400"/>
              <a:buFont typeface="Red Hat Text"/>
              <a:buChar char="●"/>
            </a:pPr>
            <a:r>
              <a:rPr lang="en">
                <a:latin typeface="Red Hat Text"/>
                <a:ea typeface="Red Hat Text"/>
                <a:cs typeface="Red Hat Text"/>
                <a:sym typeface="Red Hat Text"/>
              </a:rPr>
              <a:t>L3 (BGP) mode is supported with OpenShift 4.10+</a:t>
            </a:r>
            <a:endParaRPr>
              <a:latin typeface="Red Hat Text"/>
              <a:ea typeface="Red Hat Text"/>
              <a:cs typeface="Red Hat Text"/>
              <a:sym typeface="Red Hat Text"/>
            </a:endParaRPr>
          </a:p>
          <a:p>
            <a:pPr indent="-254000" lvl="1" marL="685800" rtl="0" algn="l">
              <a:spcBef>
                <a:spcPts val="0"/>
              </a:spcBef>
              <a:spcAft>
                <a:spcPts val="0"/>
              </a:spcAft>
              <a:buSzPts val="1400"/>
              <a:buFont typeface="Red Hat Text"/>
              <a:buChar char="○"/>
            </a:pPr>
            <a:r>
              <a:rPr lang="en">
                <a:latin typeface="Red Hat Text"/>
                <a:ea typeface="Red Hat Text"/>
                <a:cs typeface="Red Hat Text"/>
                <a:sym typeface="Red Hat Text"/>
              </a:rPr>
              <a:t>Uses BGP peering to advertise multipath routes</a:t>
            </a:r>
            <a:endParaRPr>
              <a:latin typeface="Red Hat Text"/>
              <a:ea typeface="Red Hat Text"/>
              <a:cs typeface="Red Hat Text"/>
              <a:sym typeface="Red Hat Text"/>
            </a:endParaRPr>
          </a:p>
        </p:txBody>
      </p:sp>
      <p:sp>
        <p:nvSpPr>
          <p:cNvPr id="2672" name="Google Shape;2672;p197"/>
          <p:cNvSpPr txBox="1"/>
          <p:nvPr>
            <p:ph type="title"/>
          </p:nvPr>
        </p:nvSpPr>
        <p:spPr>
          <a:xfrm>
            <a:off x="663788" y="825263"/>
            <a:ext cx="7816500" cy="414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MetalLB - A load balancer for Kubernetes</a:t>
            </a:r>
            <a:endParaRPr/>
          </a:p>
        </p:txBody>
      </p:sp>
      <p:sp>
        <p:nvSpPr>
          <p:cNvPr id="2673" name="Google Shape;2673;p197"/>
          <p:cNvSpPr txBox="1"/>
          <p:nvPr>
            <p:ph idx="2"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t/>
            </a:r>
            <a:endParaRPr/>
          </a:p>
        </p:txBody>
      </p:sp>
      <p:sp>
        <p:nvSpPr>
          <p:cNvPr id="2674" name="Google Shape;2674;p19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675" name="Google Shape;2675;p197"/>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https://metallb.universe.tf/</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9" name="Shape 2679"/>
        <p:cNvGrpSpPr/>
        <p:nvPr/>
      </p:nvGrpSpPr>
      <p:grpSpPr>
        <a:xfrm>
          <a:off x="0" y="0"/>
          <a:ext cx="0" cy="0"/>
          <a:chOff x="0" y="0"/>
          <a:chExt cx="0" cy="0"/>
        </a:xfrm>
      </p:grpSpPr>
      <p:sp>
        <p:nvSpPr>
          <p:cNvPr id="2680" name="Google Shape;2680;p198"/>
          <p:cNvSpPr txBox="1"/>
          <p:nvPr>
            <p:ph idx="3" type="body"/>
          </p:nvPr>
        </p:nvSpPr>
        <p:spPr>
          <a:xfrm>
            <a:off x="335825" y="1240175"/>
            <a:ext cx="7912500" cy="3387000"/>
          </a:xfrm>
          <a:prstGeom prst="rect">
            <a:avLst/>
          </a:prstGeom>
        </p:spPr>
        <p:txBody>
          <a:bodyPr anchorCtr="0" anchor="t" bIns="0" lIns="0" spcFirstLastPara="1" rIns="0" wrap="square" tIns="0">
            <a:noAutofit/>
          </a:bodyPr>
          <a:lstStyle/>
          <a:p>
            <a:pPr indent="-254000" lvl="0" marL="342900" rtl="0" algn="l">
              <a:spcBef>
                <a:spcPts val="800"/>
              </a:spcBef>
              <a:spcAft>
                <a:spcPts val="0"/>
              </a:spcAft>
              <a:buSzPts val="1400"/>
              <a:buFont typeface="Red Hat Text"/>
              <a:buChar char="●"/>
            </a:pPr>
            <a:r>
              <a:rPr lang="en">
                <a:latin typeface="Red Hat Text"/>
                <a:ea typeface="Red Hat Text"/>
                <a:cs typeface="Red Hat Text"/>
                <a:sym typeface="Red Hat Text"/>
              </a:rPr>
              <a:t>Installed, deployed, and configured day 2+ using OperatorHub</a:t>
            </a:r>
            <a:endParaRPr>
              <a:latin typeface="Red Hat Text"/>
              <a:ea typeface="Red Hat Text"/>
              <a:cs typeface="Red Hat Text"/>
              <a:sym typeface="Red Hat Text"/>
            </a:endParaRPr>
          </a:p>
          <a:p>
            <a:pPr indent="-254000" lvl="1" marL="685800" rtl="0" algn="l">
              <a:spcBef>
                <a:spcPts val="0"/>
              </a:spcBef>
              <a:spcAft>
                <a:spcPts val="0"/>
              </a:spcAft>
              <a:buSzPts val="1400"/>
              <a:buFont typeface="Red Hat Text"/>
              <a:buChar char="○"/>
            </a:pPr>
            <a:r>
              <a:rPr b="1" lang="en">
                <a:latin typeface="Red Hat Text"/>
                <a:ea typeface="Red Hat Text"/>
                <a:cs typeface="Red Hat Text"/>
                <a:sym typeface="Red Hat Text"/>
              </a:rPr>
              <a:t>Not a replacement for the default </a:t>
            </a:r>
            <a:r>
              <a:rPr b="1" lang="en">
                <a:latin typeface="Consolas"/>
                <a:ea typeface="Consolas"/>
                <a:cs typeface="Consolas"/>
                <a:sym typeface="Consolas"/>
              </a:rPr>
              <a:t>*.apps</a:t>
            </a:r>
            <a:r>
              <a:rPr b="1" lang="en">
                <a:latin typeface="Red Hat Text"/>
                <a:ea typeface="Red Hat Text"/>
                <a:cs typeface="Red Hat Text"/>
                <a:sym typeface="Red Hat Text"/>
              </a:rPr>
              <a:t> ingress endpoint nor the </a:t>
            </a:r>
            <a:r>
              <a:rPr b="1" lang="en">
                <a:latin typeface="Consolas"/>
                <a:ea typeface="Consolas"/>
                <a:cs typeface="Consolas"/>
                <a:sym typeface="Consolas"/>
              </a:rPr>
              <a:t>api</a:t>
            </a:r>
            <a:r>
              <a:rPr b="1" lang="en">
                <a:latin typeface="Red Hat Text"/>
                <a:ea typeface="Red Hat Text"/>
                <a:cs typeface="Red Hat Text"/>
                <a:sym typeface="Red Hat Text"/>
              </a:rPr>
              <a:t> endpoint</a:t>
            </a:r>
            <a:endParaRPr b="1">
              <a:latin typeface="Red Hat Text"/>
              <a:ea typeface="Red Hat Text"/>
              <a:cs typeface="Red Hat Text"/>
              <a:sym typeface="Red Hat Text"/>
            </a:endParaRPr>
          </a:p>
          <a:p>
            <a:pPr indent="-254000" lvl="1" marL="685800" rtl="0" algn="l">
              <a:spcBef>
                <a:spcPts val="0"/>
              </a:spcBef>
              <a:spcAft>
                <a:spcPts val="0"/>
              </a:spcAft>
              <a:buSzPts val="1400"/>
              <a:buFont typeface="Red Hat Text"/>
              <a:buChar char="○"/>
            </a:pPr>
            <a:r>
              <a:rPr lang="en">
                <a:latin typeface="Red Hat Text"/>
                <a:ea typeface="Red Hat Text"/>
                <a:cs typeface="Red Hat Text"/>
                <a:sym typeface="Red Hat Text"/>
              </a:rPr>
              <a:t>Provides an alternative method to expose Services which can, optionally, have an externally configured DNS name associated with them</a:t>
            </a:r>
            <a:endParaRPr>
              <a:latin typeface="Red Hat Text"/>
              <a:ea typeface="Red Hat Text"/>
              <a:cs typeface="Red Hat Text"/>
              <a:sym typeface="Red Hat Text"/>
            </a:endParaRPr>
          </a:p>
          <a:p>
            <a:pPr indent="-254000" lvl="0" marL="342900" rtl="0" algn="l">
              <a:spcBef>
                <a:spcPts val="0"/>
              </a:spcBef>
              <a:spcAft>
                <a:spcPts val="0"/>
              </a:spcAft>
              <a:buSzPts val="1400"/>
              <a:buFont typeface="Red Hat Text"/>
              <a:buChar char="●"/>
            </a:pPr>
            <a:r>
              <a:rPr lang="en">
                <a:latin typeface="Red Hat Text"/>
                <a:ea typeface="Red Hat Text"/>
                <a:cs typeface="Red Hat Text"/>
                <a:sym typeface="Red Hat Text"/>
              </a:rPr>
              <a:t>Services receive an IP from a configured address pool</a:t>
            </a:r>
            <a:endParaRPr>
              <a:latin typeface="Red Hat Text"/>
              <a:ea typeface="Red Hat Text"/>
              <a:cs typeface="Red Hat Text"/>
              <a:sym typeface="Red Hat Text"/>
            </a:endParaRPr>
          </a:p>
          <a:p>
            <a:pPr indent="-254000" lvl="1" marL="685800" rtl="0" algn="l">
              <a:spcBef>
                <a:spcPts val="0"/>
              </a:spcBef>
              <a:spcAft>
                <a:spcPts val="0"/>
              </a:spcAft>
              <a:buSzPts val="1400"/>
              <a:buFont typeface="Red Hat Text"/>
              <a:buChar char="○"/>
            </a:pPr>
            <a:r>
              <a:rPr lang="en">
                <a:latin typeface="Red Hat Text"/>
                <a:ea typeface="Red Hat Text"/>
                <a:cs typeface="Red Hat Text"/>
                <a:sym typeface="Red Hat Text"/>
              </a:rPr>
              <a:t>IP can be automatically assigned or specifically requested</a:t>
            </a:r>
            <a:endParaRPr>
              <a:latin typeface="Red Hat Text"/>
              <a:ea typeface="Red Hat Text"/>
              <a:cs typeface="Red Hat Text"/>
              <a:sym typeface="Red Hat Text"/>
            </a:endParaRPr>
          </a:p>
          <a:p>
            <a:pPr indent="-254000" lvl="1" marL="685800" rtl="0" algn="l">
              <a:spcBef>
                <a:spcPts val="0"/>
              </a:spcBef>
              <a:spcAft>
                <a:spcPts val="0"/>
              </a:spcAft>
              <a:buSzPts val="1400"/>
              <a:buFont typeface="Red Hat Text"/>
              <a:buChar char="○"/>
            </a:pPr>
            <a:r>
              <a:rPr lang="en">
                <a:latin typeface="Red Hat Text"/>
                <a:ea typeface="Red Hat Text"/>
                <a:cs typeface="Red Hat Text"/>
                <a:sym typeface="Red Hat Text"/>
              </a:rPr>
              <a:t>IPs can be shared between multiple Services</a:t>
            </a:r>
            <a:endParaRPr>
              <a:latin typeface="Red Hat Text"/>
              <a:ea typeface="Red Hat Text"/>
              <a:cs typeface="Red Hat Text"/>
              <a:sym typeface="Red Hat Text"/>
            </a:endParaRPr>
          </a:p>
          <a:p>
            <a:pPr indent="-254000" lvl="0" marL="342900" rtl="0" algn="l">
              <a:spcBef>
                <a:spcPts val="0"/>
              </a:spcBef>
              <a:spcAft>
                <a:spcPts val="0"/>
              </a:spcAft>
              <a:buSzPts val="1400"/>
              <a:buFont typeface="Red Hat Text"/>
              <a:buChar char="●"/>
            </a:pPr>
            <a:r>
              <a:rPr lang="en">
                <a:latin typeface="Red Hat Text"/>
                <a:ea typeface="Red Hat Text"/>
                <a:cs typeface="Red Hat Text"/>
                <a:sym typeface="Red Hat Text"/>
              </a:rPr>
              <a:t>Assigned IP will be configured and advertised by a speaker Pod, route(s) advertised to peer AS with BGP mode</a:t>
            </a:r>
            <a:endParaRPr>
              <a:latin typeface="Red Hat Text"/>
              <a:ea typeface="Red Hat Text"/>
              <a:cs typeface="Red Hat Text"/>
              <a:sym typeface="Red Hat Text"/>
            </a:endParaRPr>
          </a:p>
          <a:p>
            <a:pPr indent="-254000" lvl="0" marL="342900" rtl="0" algn="l">
              <a:spcBef>
                <a:spcPts val="0"/>
              </a:spcBef>
              <a:spcAft>
                <a:spcPts val="0"/>
              </a:spcAft>
              <a:buSzPts val="1400"/>
              <a:buFont typeface="Red Hat Text"/>
              <a:buChar char="●"/>
            </a:pPr>
            <a:r>
              <a:rPr lang="en">
                <a:latin typeface="Red Hat Text"/>
                <a:ea typeface="Red Hat Text"/>
                <a:cs typeface="Red Hat Text"/>
                <a:sym typeface="Red Hat Text"/>
              </a:rPr>
              <a:t>If the node hosting the IP fails, is rebooted, etc. MetalLB will detect the failure, rehome the Service’s LoadBalancer IP, and readvertize within a few seconds</a:t>
            </a:r>
            <a:endParaRPr>
              <a:latin typeface="Red Hat Text"/>
              <a:ea typeface="Red Hat Text"/>
              <a:cs typeface="Red Hat Text"/>
              <a:sym typeface="Red Hat Text"/>
            </a:endParaRPr>
          </a:p>
          <a:p>
            <a:pPr indent="-254000" lvl="1" marL="685800" rtl="0" algn="l">
              <a:spcBef>
                <a:spcPts val="0"/>
              </a:spcBef>
              <a:spcAft>
                <a:spcPts val="0"/>
              </a:spcAft>
              <a:buSzPts val="1400"/>
              <a:buFont typeface="Red Hat Text"/>
              <a:buChar char="○"/>
            </a:pPr>
            <a:r>
              <a:rPr lang="en">
                <a:latin typeface="Red Hat Text"/>
                <a:ea typeface="Red Hat Text"/>
                <a:cs typeface="Red Hat Text"/>
                <a:sym typeface="Red Hat Text"/>
              </a:rPr>
              <a:t>Failure detection uses </a:t>
            </a:r>
            <a:r>
              <a:rPr lang="en" u="sng">
                <a:solidFill>
                  <a:schemeClr val="hlink"/>
                </a:solidFill>
                <a:latin typeface="Red Hat Text"/>
                <a:ea typeface="Red Hat Text"/>
                <a:cs typeface="Red Hat Text"/>
                <a:sym typeface="Red Hat Text"/>
                <a:hlinkClick r:id="rId3"/>
              </a:rPr>
              <a:t>memberlist</a:t>
            </a:r>
            <a:endParaRPr>
              <a:latin typeface="Red Hat Text"/>
              <a:ea typeface="Red Hat Text"/>
              <a:cs typeface="Red Hat Text"/>
              <a:sym typeface="Red Hat Text"/>
            </a:endParaRPr>
          </a:p>
        </p:txBody>
      </p:sp>
      <p:sp>
        <p:nvSpPr>
          <p:cNvPr id="2681" name="Google Shape;2681;p198"/>
          <p:cNvSpPr txBox="1"/>
          <p:nvPr>
            <p:ph type="title"/>
          </p:nvPr>
        </p:nvSpPr>
        <p:spPr>
          <a:xfrm>
            <a:off x="663788" y="825263"/>
            <a:ext cx="7816500" cy="414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MetalLB with OpenShift</a:t>
            </a:r>
            <a:endParaRPr/>
          </a:p>
        </p:txBody>
      </p:sp>
      <p:sp>
        <p:nvSpPr>
          <p:cNvPr id="2682" name="Google Shape;2682;p198"/>
          <p:cNvSpPr txBox="1"/>
          <p:nvPr>
            <p:ph idx="2"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t/>
            </a:r>
            <a:endParaRPr/>
          </a:p>
        </p:txBody>
      </p:sp>
      <p:sp>
        <p:nvSpPr>
          <p:cNvPr id="2683" name="Google Shape;2683;p19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7" name="Shape 2687"/>
        <p:cNvGrpSpPr/>
        <p:nvPr/>
      </p:nvGrpSpPr>
      <p:grpSpPr>
        <a:xfrm>
          <a:off x="0" y="0"/>
          <a:ext cx="0" cy="0"/>
          <a:chOff x="0" y="0"/>
          <a:chExt cx="0" cy="0"/>
        </a:xfrm>
      </p:grpSpPr>
      <p:pic>
        <p:nvPicPr>
          <p:cNvPr id="2688" name="Google Shape;2688;p199"/>
          <p:cNvPicPr preferRelativeResize="0"/>
          <p:nvPr/>
        </p:nvPicPr>
        <p:blipFill>
          <a:blip r:embed="rId3">
            <a:alphaModFix/>
          </a:blip>
          <a:stretch>
            <a:fillRect/>
          </a:stretch>
        </p:blipFill>
        <p:spPr>
          <a:xfrm>
            <a:off x="1348475" y="1136575"/>
            <a:ext cx="5941475" cy="3361050"/>
          </a:xfrm>
          <a:prstGeom prst="rect">
            <a:avLst/>
          </a:prstGeom>
          <a:noFill/>
          <a:ln>
            <a:noFill/>
          </a:ln>
        </p:spPr>
      </p:pic>
      <p:sp>
        <p:nvSpPr>
          <p:cNvPr id="2689" name="Google Shape;2689;p199"/>
          <p:cNvSpPr txBox="1"/>
          <p:nvPr>
            <p:ph type="title"/>
          </p:nvPr>
        </p:nvSpPr>
        <p:spPr>
          <a:xfrm>
            <a:off x="663788" y="825263"/>
            <a:ext cx="7816500" cy="414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MetalLB with OpenShift</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3" name="Shape 2693"/>
        <p:cNvGrpSpPr/>
        <p:nvPr/>
      </p:nvGrpSpPr>
      <p:grpSpPr>
        <a:xfrm>
          <a:off x="0" y="0"/>
          <a:ext cx="0" cy="0"/>
          <a:chOff x="0" y="0"/>
          <a:chExt cx="0" cy="0"/>
        </a:xfrm>
      </p:grpSpPr>
      <p:sp>
        <p:nvSpPr>
          <p:cNvPr id="2694" name="Google Shape;2694;p20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695" name="Google Shape;2695;p200"/>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2696" name="Google Shape;2696;p200"/>
          <p:cNvSpPr txBox="1"/>
          <p:nvPr>
            <p:ph idx="2"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t/>
            </a:r>
            <a:endParaRPr/>
          </a:p>
        </p:txBody>
      </p:sp>
      <p:sp>
        <p:nvSpPr>
          <p:cNvPr id="2697" name="Google Shape;2697;p200"/>
          <p:cNvSpPr txBox="1"/>
          <p:nvPr>
            <p:ph type="title"/>
          </p:nvPr>
        </p:nvSpPr>
        <p:spPr>
          <a:xfrm>
            <a:off x="663788" y="825263"/>
            <a:ext cx="7816500" cy="414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MetalLB Deployment - L2 mode</a:t>
            </a:r>
            <a:endParaRPr/>
          </a:p>
        </p:txBody>
      </p:sp>
      <p:sp>
        <p:nvSpPr>
          <p:cNvPr id="2698" name="Google Shape;2698;p200"/>
          <p:cNvSpPr/>
          <p:nvPr/>
        </p:nvSpPr>
        <p:spPr>
          <a:xfrm>
            <a:off x="2953781" y="2437800"/>
            <a:ext cx="3014100" cy="5244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rPr lang="en" sz="1100">
                <a:latin typeface="Red Hat Text"/>
                <a:ea typeface="Red Hat Text"/>
                <a:cs typeface="Red Hat Text"/>
                <a:sym typeface="Red Hat Text"/>
              </a:rPr>
              <a:t>Node 1</a:t>
            </a:r>
            <a:endParaRPr sz="1100">
              <a:latin typeface="Red Hat Text"/>
              <a:ea typeface="Red Hat Text"/>
              <a:cs typeface="Red Hat Text"/>
              <a:sym typeface="Red Hat Text"/>
            </a:endParaRPr>
          </a:p>
        </p:txBody>
      </p:sp>
      <p:sp>
        <p:nvSpPr>
          <p:cNvPr id="2699" name="Google Shape;2699;p200"/>
          <p:cNvSpPr/>
          <p:nvPr/>
        </p:nvSpPr>
        <p:spPr>
          <a:xfrm>
            <a:off x="2953781" y="3126150"/>
            <a:ext cx="3014100" cy="5244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rPr lang="en" sz="1100">
                <a:latin typeface="Red Hat Text"/>
                <a:ea typeface="Red Hat Text"/>
                <a:cs typeface="Red Hat Text"/>
                <a:sym typeface="Red Hat Text"/>
              </a:rPr>
              <a:t>Node 2</a:t>
            </a:r>
            <a:endParaRPr sz="1100">
              <a:latin typeface="Red Hat Text"/>
              <a:ea typeface="Red Hat Text"/>
              <a:cs typeface="Red Hat Text"/>
              <a:sym typeface="Red Hat Text"/>
            </a:endParaRPr>
          </a:p>
        </p:txBody>
      </p:sp>
      <p:sp>
        <p:nvSpPr>
          <p:cNvPr id="2700" name="Google Shape;2700;p200"/>
          <p:cNvSpPr/>
          <p:nvPr/>
        </p:nvSpPr>
        <p:spPr>
          <a:xfrm>
            <a:off x="2953781" y="3849056"/>
            <a:ext cx="3014100" cy="5244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rPr lang="en" sz="1100">
                <a:latin typeface="Red Hat Text"/>
                <a:ea typeface="Red Hat Text"/>
                <a:cs typeface="Red Hat Text"/>
                <a:sym typeface="Red Hat Text"/>
              </a:rPr>
              <a:t>Node 3</a:t>
            </a:r>
            <a:endParaRPr sz="1100">
              <a:latin typeface="Red Hat Text"/>
              <a:ea typeface="Red Hat Text"/>
              <a:cs typeface="Red Hat Text"/>
              <a:sym typeface="Red Hat Text"/>
            </a:endParaRPr>
          </a:p>
        </p:txBody>
      </p:sp>
      <p:sp>
        <p:nvSpPr>
          <p:cNvPr id="2701" name="Google Shape;2701;p200"/>
          <p:cNvSpPr/>
          <p:nvPr/>
        </p:nvSpPr>
        <p:spPr>
          <a:xfrm>
            <a:off x="4657350" y="1744538"/>
            <a:ext cx="1171200" cy="2741700"/>
          </a:xfrm>
          <a:prstGeom prst="rect">
            <a:avLst/>
          </a:prstGeom>
          <a:no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rtl="0" algn="ctr">
              <a:spcBef>
                <a:spcPts val="0"/>
              </a:spcBef>
              <a:spcAft>
                <a:spcPts val="0"/>
              </a:spcAft>
              <a:buNone/>
            </a:pPr>
            <a:r>
              <a:rPr lang="en" sz="1100">
                <a:latin typeface="Red Hat Text"/>
                <a:ea typeface="Red Hat Text"/>
                <a:cs typeface="Red Hat Text"/>
                <a:sym typeface="Red Hat Text"/>
              </a:rPr>
              <a:t>MetalLB namespace</a:t>
            </a:r>
            <a:endParaRPr sz="1100">
              <a:latin typeface="Red Hat Text"/>
              <a:ea typeface="Red Hat Text"/>
              <a:cs typeface="Red Hat Text"/>
              <a:sym typeface="Red Hat Text"/>
            </a:endParaRPr>
          </a:p>
        </p:txBody>
      </p:sp>
      <p:sp>
        <p:nvSpPr>
          <p:cNvPr id="2702" name="Google Shape;2702;p200"/>
          <p:cNvSpPr/>
          <p:nvPr/>
        </p:nvSpPr>
        <p:spPr>
          <a:xfrm>
            <a:off x="4755641" y="2495310"/>
            <a:ext cx="974700" cy="41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900">
                <a:latin typeface="Red Hat Text"/>
                <a:ea typeface="Red Hat Text"/>
                <a:cs typeface="Red Hat Text"/>
                <a:sym typeface="Red Hat Text"/>
              </a:rPr>
              <a:t>Speaker</a:t>
            </a:r>
            <a:endParaRPr sz="900">
              <a:latin typeface="Red Hat Text"/>
              <a:ea typeface="Red Hat Text"/>
              <a:cs typeface="Red Hat Text"/>
              <a:sym typeface="Red Hat Text"/>
            </a:endParaRPr>
          </a:p>
          <a:p>
            <a:pPr indent="0" lvl="0" marL="0" rtl="0" algn="l">
              <a:spcBef>
                <a:spcPts val="0"/>
              </a:spcBef>
              <a:spcAft>
                <a:spcPts val="0"/>
              </a:spcAft>
              <a:buNone/>
            </a:pPr>
            <a:r>
              <a:rPr lang="en" sz="900">
                <a:latin typeface="Red Hat Text"/>
                <a:ea typeface="Red Hat Text"/>
                <a:cs typeface="Red Hat Text"/>
                <a:sym typeface="Red Hat Text"/>
              </a:rPr>
              <a:t>192.168.100.11</a:t>
            </a:r>
            <a:endParaRPr sz="900">
              <a:latin typeface="Red Hat Text"/>
              <a:ea typeface="Red Hat Text"/>
              <a:cs typeface="Red Hat Text"/>
              <a:sym typeface="Red Hat Text"/>
            </a:endParaRPr>
          </a:p>
        </p:txBody>
      </p:sp>
      <p:sp>
        <p:nvSpPr>
          <p:cNvPr id="2703" name="Google Shape;2703;p200"/>
          <p:cNvSpPr/>
          <p:nvPr/>
        </p:nvSpPr>
        <p:spPr>
          <a:xfrm>
            <a:off x="4755563" y="3172172"/>
            <a:ext cx="974700" cy="41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900">
                <a:latin typeface="Red Hat Text"/>
                <a:ea typeface="Red Hat Text"/>
                <a:cs typeface="Red Hat Text"/>
                <a:sym typeface="Red Hat Text"/>
              </a:rPr>
              <a:t>Speaker</a:t>
            </a:r>
            <a:endParaRPr sz="900">
              <a:latin typeface="Red Hat Text"/>
              <a:ea typeface="Red Hat Text"/>
              <a:cs typeface="Red Hat Text"/>
              <a:sym typeface="Red Hat Text"/>
            </a:endParaRPr>
          </a:p>
          <a:p>
            <a:pPr indent="0" lvl="0" marL="0" rtl="0" algn="l">
              <a:spcBef>
                <a:spcPts val="0"/>
              </a:spcBef>
              <a:spcAft>
                <a:spcPts val="0"/>
              </a:spcAft>
              <a:buNone/>
            </a:pPr>
            <a:r>
              <a:rPr lang="en" sz="900">
                <a:latin typeface="Red Hat Text"/>
                <a:ea typeface="Red Hat Text"/>
                <a:cs typeface="Red Hat Text"/>
                <a:sym typeface="Red Hat Text"/>
              </a:rPr>
              <a:t>192.168.100.21</a:t>
            </a:r>
            <a:endParaRPr sz="900">
              <a:latin typeface="Red Hat Text"/>
              <a:ea typeface="Red Hat Text"/>
              <a:cs typeface="Red Hat Text"/>
              <a:sym typeface="Red Hat Text"/>
            </a:endParaRPr>
          </a:p>
        </p:txBody>
      </p:sp>
      <p:sp>
        <p:nvSpPr>
          <p:cNvPr id="2704" name="Google Shape;2704;p200"/>
          <p:cNvSpPr/>
          <p:nvPr/>
        </p:nvSpPr>
        <p:spPr>
          <a:xfrm>
            <a:off x="4755563" y="3903731"/>
            <a:ext cx="974700" cy="41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900">
                <a:latin typeface="Red Hat Text"/>
                <a:ea typeface="Red Hat Text"/>
                <a:cs typeface="Red Hat Text"/>
                <a:sym typeface="Red Hat Text"/>
              </a:rPr>
              <a:t>Speaker</a:t>
            </a:r>
            <a:endParaRPr sz="900">
              <a:latin typeface="Red Hat Text"/>
              <a:ea typeface="Red Hat Text"/>
              <a:cs typeface="Red Hat Text"/>
              <a:sym typeface="Red Hat Text"/>
            </a:endParaRPr>
          </a:p>
          <a:p>
            <a:pPr indent="0" lvl="0" marL="0" rtl="0" algn="l">
              <a:spcBef>
                <a:spcPts val="0"/>
              </a:spcBef>
              <a:spcAft>
                <a:spcPts val="0"/>
              </a:spcAft>
              <a:buNone/>
            </a:pPr>
            <a:r>
              <a:rPr lang="en" sz="900">
                <a:latin typeface="Red Hat Text"/>
                <a:ea typeface="Red Hat Text"/>
                <a:cs typeface="Red Hat Text"/>
                <a:sym typeface="Red Hat Text"/>
              </a:rPr>
              <a:t>192.168.100.31</a:t>
            </a:r>
            <a:endParaRPr sz="900">
              <a:latin typeface="Red Hat Text"/>
              <a:ea typeface="Red Hat Text"/>
              <a:cs typeface="Red Hat Text"/>
              <a:sym typeface="Red Hat Text"/>
            </a:endParaRPr>
          </a:p>
        </p:txBody>
      </p:sp>
      <p:sp>
        <p:nvSpPr>
          <p:cNvPr id="2705" name="Google Shape;2705;p200"/>
          <p:cNvSpPr/>
          <p:nvPr/>
        </p:nvSpPr>
        <p:spPr>
          <a:xfrm>
            <a:off x="6254475" y="1343194"/>
            <a:ext cx="1072800" cy="612300"/>
          </a:xfrm>
          <a:prstGeom prst="rect">
            <a:avLst/>
          </a:prstGeom>
          <a:solidFill>
            <a:schemeClr val="lt2"/>
          </a:solidFill>
          <a:ln cap="flat" cmpd="sng" w="28575">
            <a:solidFill>
              <a:schemeClr val="accent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900">
                <a:latin typeface="Red Hat Text"/>
                <a:ea typeface="Red Hat Text"/>
                <a:cs typeface="Red Hat Text"/>
                <a:sym typeface="Red Hat Text"/>
              </a:rPr>
              <a:t>Host network</a:t>
            </a:r>
            <a:endParaRPr sz="900">
              <a:latin typeface="Red Hat Text"/>
              <a:ea typeface="Red Hat Text"/>
              <a:cs typeface="Red Hat Text"/>
              <a:sym typeface="Red Hat Text"/>
            </a:endParaRPr>
          </a:p>
          <a:p>
            <a:pPr indent="0" lvl="0" marL="0" rtl="0" algn="l">
              <a:spcBef>
                <a:spcPts val="0"/>
              </a:spcBef>
              <a:spcAft>
                <a:spcPts val="0"/>
              </a:spcAft>
              <a:buNone/>
            </a:pPr>
            <a:r>
              <a:rPr lang="en" sz="900">
                <a:latin typeface="Red Hat Text"/>
                <a:ea typeface="Red Hat Text"/>
                <a:cs typeface="Red Hat Text"/>
                <a:sym typeface="Red Hat Text"/>
              </a:rPr>
              <a:t>192.168.100.0/24</a:t>
            </a:r>
            <a:endParaRPr sz="900">
              <a:latin typeface="Red Hat Text"/>
              <a:ea typeface="Red Hat Text"/>
              <a:cs typeface="Red Hat Text"/>
              <a:sym typeface="Red Hat Text"/>
            </a:endParaRPr>
          </a:p>
        </p:txBody>
      </p:sp>
      <p:cxnSp>
        <p:nvCxnSpPr>
          <p:cNvPr id="2706" name="Google Shape;2706;p200"/>
          <p:cNvCxnSpPr>
            <a:stCxn id="2702" idx="3"/>
            <a:endCxn id="2705" idx="2"/>
          </p:cNvCxnSpPr>
          <p:nvPr/>
        </p:nvCxnSpPr>
        <p:spPr>
          <a:xfrm flipH="1" rot="10800000">
            <a:off x="5730341" y="1955460"/>
            <a:ext cx="1060500" cy="747300"/>
          </a:xfrm>
          <a:prstGeom prst="bentConnector2">
            <a:avLst/>
          </a:prstGeom>
          <a:noFill/>
          <a:ln cap="flat" cmpd="sng" w="28575">
            <a:solidFill>
              <a:schemeClr val="accent2"/>
            </a:solidFill>
            <a:prstDash val="solid"/>
            <a:round/>
            <a:headEnd len="med" w="med" type="none"/>
            <a:tailEnd len="med" w="med" type="none"/>
          </a:ln>
        </p:spPr>
      </p:cxnSp>
      <p:cxnSp>
        <p:nvCxnSpPr>
          <p:cNvPr id="2707" name="Google Shape;2707;p200"/>
          <p:cNvCxnSpPr>
            <a:stCxn id="2703" idx="3"/>
            <a:endCxn id="2705" idx="2"/>
          </p:cNvCxnSpPr>
          <p:nvPr/>
        </p:nvCxnSpPr>
        <p:spPr>
          <a:xfrm flipH="1" rot="10800000">
            <a:off x="5730263" y="1955522"/>
            <a:ext cx="1060500" cy="1424100"/>
          </a:xfrm>
          <a:prstGeom prst="bentConnector2">
            <a:avLst/>
          </a:prstGeom>
          <a:noFill/>
          <a:ln cap="flat" cmpd="sng" w="28575">
            <a:solidFill>
              <a:schemeClr val="accent2"/>
            </a:solidFill>
            <a:prstDash val="solid"/>
            <a:round/>
            <a:headEnd len="med" w="med" type="none"/>
            <a:tailEnd len="med" w="med" type="none"/>
          </a:ln>
        </p:spPr>
      </p:cxnSp>
      <p:cxnSp>
        <p:nvCxnSpPr>
          <p:cNvPr id="2708" name="Google Shape;2708;p200"/>
          <p:cNvCxnSpPr>
            <a:stCxn id="2704" idx="3"/>
            <a:endCxn id="2705" idx="2"/>
          </p:cNvCxnSpPr>
          <p:nvPr/>
        </p:nvCxnSpPr>
        <p:spPr>
          <a:xfrm flipH="1" rot="10800000">
            <a:off x="5730263" y="1955381"/>
            <a:ext cx="1060500" cy="2155800"/>
          </a:xfrm>
          <a:prstGeom prst="bentConnector2">
            <a:avLst/>
          </a:prstGeom>
          <a:noFill/>
          <a:ln cap="flat" cmpd="sng" w="28575">
            <a:solidFill>
              <a:schemeClr val="accent2"/>
            </a:solidFill>
            <a:prstDash val="solid"/>
            <a:round/>
            <a:headEnd len="med" w="med" type="none"/>
            <a:tailEnd len="med" w="med" type="none"/>
          </a:ln>
        </p:spPr>
      </p:cxnSp>
      <p:sp>
        <p:nvSpPr>
          <p:cNvPr id="2709" name="Google Shape;2709;p200"/>
          <p:cNvSpPr/>
          <p:nvPr/>
        </p:nvSpPr>
        <p:spPr>
          <a:xfrm>
            <a:off x="717300" y="1343194"/>
            <a:ext cx="1072800" cy="612300"/>
          </a:xfrm>
          <a:prstGeom prst="rect">
            <a:avLst/>
          </a:prstGeom>
          <a:solidFill>
            <a:schemeClr val="lt2"/>
          </a:solidFill>
          <a:ln cap="flat" cmpd="sng" w="28575">
            <a:solidFill>
              <a:srgbClr val="00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900">
                <a:latin typeface="Red Hat Text"/>
                <a:ea typeface="Red Hat Text"/>
                <a:cs typeface="Red Hat Text"/>
                <a:sym typeface="Red Hat Text"/>
              </a:rPr>
              <a:t>Service network</a:t>
            </a:r>
            <a:endParaRPr sz="900">
              <a:latin typeface="Red Hat Text"/>
              <a:ea typeface="Red Hat Text"/>
              <a:cs typeface="Red Hat Text"/>
              <a:sym typeface="Red Hat Text"/>
            </a:endParaRPr>
          </a:p>
          <a:p>
            <a:pPr indent="0" lvl="0" marL="0" rtl="0" algn="l">
              <a:spcBef>
                <a:spcPts val="0"/>
              </a:spcBef>
              <a:spcAft>
                <a:spcPts val="0"/>
              </a:spcAft>
              <a:buNone/>
            </a:pPr>
            <a:r>
              <a:rPr lang="en" sz="900">
                <a:latin typeface="Red Hat Text"/>
                <a:ea typeface="Red Hat Text"/>
                <a:cs typeface="Red Hat Text"/>
                <a:sym typeface="Red Hat Text"/>
              </a:rPr>
              <a:t>172.130.0.0/16</a:t>
            </a:r>
            <a:endParaRPr sz="900">
              <a:latin typeface="Red Hat Text"/>
              <a:ea typeface="Red Hat Text"/>
              <a:cs typeface="Red Hat Text"/>
              <a:sym typeface="Red Hat Text"/>
            </a:endParaRPr>
          </a:p>
        </p:txBody>
      </p:sp>
      <p:sp>
        <p:nvSpPr>
          <p:cNvPr id="2710" name="Google Shape;2710;p200"/>
          <p:cNvSpPr/>
          <p:nvPr/>
        </p:nvSpPr>
        <p:spPr>
          <a:xfrm>
            <a:off x="1913081" y="1343194"/>
            <a:ext cx="1072800" cy="612300"/>
          </a:xfrm>
          <a:prstGeom prst="rect">
            <a:avLst/>
          </a:prstGeom>
          <a:solidFill>
            <a:schemeClr val="lt2"/>
          </a:solidFill>
          <a:ln cap="flat" cmpd="sng" w="28575">
            <a:solidFill>
              <a:srgbClr val="3C78D8"/>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900">
                <a:latin typeface="Red Hat Text"/>
                <a:ea typeface="Red Hat Text"/>
                <a:cs typeface="Red Hat Text"/>
                <a:sym typeface="Red Hat Text"/>
              </a:rPr>
              <a:t>Pod network</a:t>
            </a:r>
            <a:endParaRPr sz="900">
              <a:latin typeface="Red Hat Text"/>
              <a:ea typeface="Red Hat Text"/>
              <a:cs typeface="Red Hat Text"/>
              <a:sym typeface="Red Hat Text"/>
            </a:endParaRPr>
          </a:p>
          <a:p>
            <a:pPr indent="0" lvl="0" marL="0" rtl="0" algn="l">
              <a:spcBef>
                <a:spcPts val="0"/>
              </a:spcBef>
              <a:spcAft>
                <a:spcPts val="0"/>
              </a:spcAft>
              <a:buNone/>
            </a:pPr>
            <a:r>
              <a:rPr lang="en" sz="900">
                <a:latin typeface="Red Hat Text"/>
                <a:ea typeface="Red Hat Text"/>
                <a:cs typeface="Red Hat Text"/>
                <a:sym typeface="Red Hat Text"/>
              </a:rPr>
              <a:t>10.128.0.0/14</a:t>
            </a:r>
            <a:endParaRPr sz="900">
              <a:latin typeface="Red Hat Text"/>
              <a:ea typeface="Red Hat Text"/>
              <a:cs typeface="Red Hat Text"/>
              <a:sym typeface="Red Hat Text"/>
            </a:endParaRPr>
          </a:p>
        </p:txBody>
      </p:sp>
      <p:cxnSp>
        <p:nvCxnSpPr>
          <p:cNvPr id="2711" name="Google Shape;2711;p200"/>
          <p:cNvCxnSpPr>
            <a:endCxn id="2705" idx="2"/>
          </p:cNvCxnSpPr>
          <p:nvPr/>
        </p:nvCxnSpPr>
        <p:spPr>
          <a:xfrm rot="-5400000">
            <a:off x="5954025" y="1969144"/>
            <a:ext cx="850500" cy="823200"/>
          </a:xfrm>
          <a:prstGeom prst="bentConnector3">
            <a:avLst>
              <a:gd fmla="val 569" name="adj1"/>
            </a:avLst>
          </a:prstGeom>
          <a:noFill/>
          <a:ln cap="flat" cmpd="sng" w="28575">
            <a:solidFill>
              <a:schemeClr val="accent2"/>
            </a:solidFill>
            <a:prstDash val="solid"/>
            <a:round/>
            <a:headEnd len="med" w="med" type="none"/>
            <a:tailEnd len="med" w="med" type="none"/>
          </a:ln>
        </p:spPr>
      </p:cxnSp>
      <p:cxnSp>
        <p:nvCxnSpPr>
          <p:cNvPr id="2712" name="Google Shape;2712;p200"/>
          <p:cNvCxnSpPr>
            <a:endCxn id="2705" idx="2"/>
          </p:cNvCxnSpPr>
          <p:nvPr/>
        </p:nvCxnSpPr>
        <p:spPr>
          <a:xfrm rot="-5400000">
            <a:off x="5586675" y="2336494"/>
            <a:ext cx="1585200" cy="823200"/>
          </a:xfrm>
          <a:prstGeom prst="bentConnector3">
            <a:avLst>
              <a:gd fmla="val -369" name="adj1"/>
            </a:avLst>
          </a:prstGeom>
          <a:noFill/>
          <a:ln cap="flat" cmpd="sng" w="28575">
            <a:solidFill>
              <a:schemeClr val="accent2"/>
            </a:solidFill>
            <a:prstDash val="solid"/>
            <a:round/>
            <a:headEnd len="med" w="med" type="none"/>
            <a:tailEnd len="med" w="med" type="none"/>
          </a:ln>
        </p:spPr>
      </p:cxnSp>
      <p:cxnSp>
        <p:nvCxnSpPr>
          <p:cNvPr id="2713" name="Google Shape;2713;p200"/>
          <p:cNvCxnSpPr>
            <a:endCxn id="2705" idx="2"/>
          </p:cNvCxnSpPr>
          <p:nvPr/>
        </p:nvCxnSpPr>
        <p:spPr>
          <a:xfrm rot="-5400000">
            <a:off x="5213175" y="2709994"/>
            <a:ext cx="2332200" cy="823200"/>
          </a:xfrm>
          <a:prstGeom prst="bentConnector3">
            <a:avLst>
              <a:gd fmla="val -169" name="adj1"/>
            </a:avLst>
          </a:prstGeom>
          <a:noFill/>
          <a:ln cap="flat" cmpd="sng" w="28575">
            <a:solidFill>
              <a:schemeClr val="accent2"/>
            </a:solidFill>
            <a:prstDash val="solid"/>
            <a:round/>
            <a:headEnd len="med" w="med" type="none"/>
            <a:tailEnd len="med" w="med" type="none"/>
          </a:ln>
        </p:spPr>
      </p:cxnSp>
      <p:sp>
        <p:nvSpPr>
          <p:cNvPr id="2714" name="Google Shape;2714;p200"/>
          <p:cNvSpPr txBox="1"/>
          <p:nvPr/>
        </p:nvSpPr>
        <p:spPr>
          <a:xfrm>
            <a:off x="5967881" y="2759906"/>
            <a:ext cx="745200" cy="2616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800">
                <a:solidFill>
                  <a:schemeClr val="dk1"/>
                </a:solidFill>
                <a:latin typeface="Red Hat Text"/>
                <a:ea typeface="Red Hat Text"/>
                <a:cs typeface="Red Hat Text"/>
                <a:sym typeface="Red Hat Text"/>
              </a:rPr>
              <a:t>192.168.100.11</a:t>
            </a:r>
            <a:endParaRPr sz="900">
              <a:latin typeface="Red Hat Text"/>
              <a:ea typeface="Red Hat Text"/>
              <a:cs typeface="Red Hat Text"/>
              <a:sym typeface="Red Hat Text"/>
            </a:endParaRPr>
          </a:p>
        </p:txBody>
      </p:sp>
      <p:sp>
        <p:nvSpPr>
          <p:cNvPr id="2715" name="Google Shape;2715;p200"/>
          <p:cNvSpPr txBox="1"/>
          <p:nvPr/>
        </p:nvSpPr>
        <p:spPr>
          <a:xfrm>
            <a:off x="5967875" y="3521175"/>
            <a:ext cx="784200" cy="2616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800">
                <a:solidFill>
                  <a:schemeClr val="dk1"/>
                </a:solidFill>
                <a:latin typeface="Red Hat Text"/>
                <a:ea typeface="Red Hat Text"/>
                <a:cs typeface="Red Hat Text"/>
                <a:sym typeface="Red Hat Text"/>
              </a:rPr>
              <a:t>192.168.100.21</a:t>
            </a:r>
            <a:endParaRPr sz="900">
              <a:latin typeface="Red Hat Text"/>
              <a:ea typeface="Red Hat Text"/>
              <a:cs typeface="Red Hat Text"/>
              <a:sym typeface="Red Hat Text"/>
            </a:endParaRPr>
          </a:p>
        </p:txBody>
      </p:sp>
      <p:sp>
        <p:nvSpPr>
          <p:cNvPr id="2716" name="Google Shape;2716;p200"/>
          <p:cNvSpPr txBox="1"/>
          <p:nvPr/>
        </p:nvSpPr>
        <p:spPr>
          <a:xfrm>
            <a:off x="6006750" y="4261300"/>
            <a:ext cx="784200" cy="2616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800">
                <a:solidFill>
                  <a:schemeClr val="dk1"/>
                </a:solidFill>
                <a:latin typeface="Red Hat Text"/>
                <a:ea typeface="Red Hat Text"/>
                <a:cs typeface="Red Hat Text"/>
                <a:sym typeface="Red Hat Text"/>
              </a:rPr>
              <a:t>192.168.100.31</a:t>
            </a:r>
            <a:endParaRPr sz="900">
              <a:latin typeface="Red Hat Text"/>
              <a:ea typeface="Red Hat Text"/>
              <a:cs typeface="Red Hat Text"/>
              <a:sym typeface="Red Hat Tex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0" name="Shape 2720"/>
        <p:cNvGrpSpPr/>
        <p:nvPr/>
      </p:nvGrpSpPr>
      <p:grpSpPr>
        <a:xfrm>
          <a:off x="0" y="0"/>
          <a:ext cx="0" cy="0"/>
          <a:chOff x="0" y="0"/>
          <a:chExt cx="0" cy="0"/>
        </a:xfrm>
      </p:grpSpPr>
      <p:sp>
        <p:nvSpPr>
          <p:cNvPr id="2721" name="Google Shape;2721;p201"/>
          <p:cNvSpPr/>
          <p:nvPr/>
        </p:nvSpPr>
        <p:spPr>
          <a:xfrm>
            <a:off x="4698413" y="3903731"/>
            <a:ext cx="213000" cy="19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22" name="Google Shape;2722;p201"/>
          <p:cNvSpPr/>
          <p:nvPr/>
        </p:nvSpPr>
        <p:spPr>
          <a:xfrm>
            <a:off x="4698413" y="2559844"/>
            <a:ext cx="213000" cy="19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23" name="Google Shape;2723;p20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724" name="Google Shape;2724;p201"/>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2725" name="Google Shape;2725;p201"/>
          <p:cNvSpPr txBox="1"/>
          <p:nvPr>
            <p:ph idx="2"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t/>
            </a:r>
            <a:endParaRPr/>
          </a:p>
        </p:txBody>
      </p:sp>
      <p:sp>
        <p:nvSpPr>
          <p:cNvPr id="2726" name="Google Shape;2726;p201"/>
          <p:cNvSpPr txBox="1"/>
          <p:nvPr>
            <p:ph type="title"/>
          </p:nvPr>
        </p:nvSpPr>
        <p:spPr>
          <a:xfrm>
            <a:off x="663788" y="825263"/>
            <a:ext cx="7816500" cy="414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Creating a Service with type LoadBalancer (L2 mode)</a:t>
            </a:r>
            <a:endParaRPr/>
          </a:p>
        </p:txBody>
      </p:sp>
      <p:sp>
        <p:nvSpPr>
          <p:cNvPr id="2727" name="Google Shape;2727;p201"/>
          <p:cNvSpPr txBox="1"/>
          <p:nvPr/>
        </p:nvSpPr>
        <p:spPr>
          <a:xfrm>
            <a:off x="122850" y="2162900"/>
            <a:ext cx="1804500" cy="2336100"/>
          </a:xfrm>
          <a:prstGeom prst="rect">
            <a:avLst/>
          </a:prstGeom>
          <a:solidFill>
            <a:srgbClr val="D5D5D5"/>
          </a:solidFill>
          <a:ln>
            <a:noFill/>
          </a:ln>
        </p:spPr>
        <p:txBody>
          <a:bodyPr anchorCtr="0" anchor="t" bIns="0" lIns="0" spcFirstLastPara="1" rIns="0" wrap="square" tIns="0">
            <a:noAutofit/>
          </a:bodyPr>
          <a:lstStyle/>
          <a:p>
            <a:pPr indent="88900" lvl="0" marL="0" rtl="0" algn="l">
              <a:spcBef>
                <a:spcPts val="0"/>
              </a:spcBef>
              <a:spcAft>
                <a:spcPts val="0"/>
              </a:spcAft>
              <a:buNone/>
            </a:pPr>
            <a:r>
              <a:rPr lang="en" sz="1100">
                <a:latin typeface="Courier New"/>
                <a:ea typeface="Courier New"/>
                <a:cs typeface="Courier New"/>
                <a:sym typeface="Courier New"/>
              </a:rPr>
              <a:t>apiVersion: v1</a:t>
            </a:r>
            <a:endParaRPr sz="1100">
              <a:latin typeface="Courier New"/>
              <a:ea typeface="Courier New"/>
              <a:cs typeface="Courier New"/>
              <a:sym typeface="Courier New"/>
            </a:endParaRPr>
          </a:p>
          <a:p>
            <a:pPr indent="88900" lvl="0" marL="0" rtl="0" algn="l">
              <a:spcBef>
                <a:spcPts val="0"/>
              </a:spcBef>
              <a:spcAft>
                <a:spcPts val="0"/>
              </a:spcAft>
              <a:buNone/>
            </a:pPr>
            <a:r>
              <a:rPr lang="en" sz="1100">
                <a:latin typeface="Courier New"/>
                <a:ea typeface="Courier New"/>
                <a:cs typeface="Courier New"/>
                <a:sym typeface="Courier New"/>
              </a:rPr>
              <a:t>kind: Service</a:t>
            </a:r>
            <a:endParaRPr sz="1100">
              <a:latin typeface="Courier New"/>
              <a:ea typeface="Courier New"/>
              <a:cs typeface="Courier New"/>
              <a:sym typeface="Courier New"/>
            </a:endParaRPr>
          </a:p>
          <a:p>
            <a:pPr indent="88900" lvl="0" marL="0" rtl="0" algn="l">
              <a:spcBef>
                <a:spcPts val="0"/>
              </a:spcBef>
              <a:spcAft>
                <a:spcPts val="0"/>
              </a:spcAft>
              <a:buNone/>
            </a:pPr>
            <a:r>
              <a:rPr lang="en" sz="1100">
                <a:latin typeface="Courier New"/>
                <a:ea typeface="Courier New"/>
                <a:cs typeface="Courier New"/>
                <a:sym typeface="Courier New"/>
              </a:rPr>
              <a:t>metadata:</a:t>
            </a:r>
            <a:endParaRPr sz="1100">
              <a:latin typeface="Courier New"/>
              <a:ea typeface="Courier New"/>
              <a:cs typeface="Courier New"/>
              <a:sym typeface="Courier New"/>
            </a:endParaRPr>
          </a:p>
          <a:p>
            <a:pPr indent="88900" lvl="0" marL="0" rtl="0" algn="l">
              <a:spcBef>
                <a:spcPts val="0"/>
              </a:spcBef>
              <a:spcAft>
                <a:spcPts val="0"/>
              </a:spcAft>
              <a:buNone/>
            </a:pPr>
            <a:r>
              <a:rPr lang="en" sz="1100">
                <a:latin typeface="Courier New"/>
                <a:ea typeface="Courier New"/>
                <a:cs typeface="Courier New"/>
                <a:sym typeface="Courier New"/>
              </a:rPr>
              <a:t>  name: nginx</a:t>
            </a:r>
            <a:endParaRPr sz="1100">
              <a:latin typeface="Courier New"/>
              <a:ea typeface="Courier New"/>
              <a:cs typeface="Courier New"/>
              <a:sym typeface="Courier New"/>
            </a:endParaRPr>
          </a:p>
          <a:p>
            <a:pPr indent="88900" lvl="0" marL="0" rtl="0" algn="l">
              <a:spcBef>
                <a:spcPts val="0"/>
              </a:spcBef>
              <a:spcAft>
                <a:spcPts val="0"/>
              </a:spcAft>
              <a:buNone/>
            </a:pPr>
            <a:r>
              <a:rPr lang="en" sz="1100">
                <a:latin typeface="Courier New"/>
                <a:ea typeface="Courier New"/>
                <a:cs typeface="Courier New"/>
                <a:sym typeface="Courier New"/>
              </a:rPr>
              <a:t>spec:</a:t>
            </a:r>
            <a:endParaRPr sz="1100">
              <a:latin typeface="Courier New"/>
              <a:ea typeface="Courier New"/>
              <a:cs typeface="Courier New"/>
              <a:sym typeface="Courier New"/>
            </a:endParaRPr>
          </a:p>
          <a:p>
            <a:pPr indent="88900" lvl="0" marL="0" rtl="0" algn="l">
              <a:spcBef>
                <a:spcPts val="0"/>
              </a:spcBef>
              <a:spcAft>
                <a:spcPts val="0"/>
              </a:spcAft>
              <a:buNone/>
            </a:pPr>
            <a:r>
              <a:rPr lang="en" sz="1100">
                <a:latin typeface="Courier New"/>
                <a:ea typeface="Courier New"/>
                <a:cs typeface="Courier New"/>
                <a:sym typeface="Courier New"/>
              </a:rPr>
              <a:t>  ports:</a:t>
            </a:r>
            <a:endParaRPr sz="1100">
              <a:latin typeface="Courier New"/>
              <a:ea typeface="Courier New"/>
              <a:cs typeface="Courier New"/>
              <a:sym typeface="Courier New"/>
            </a:endParaRPr>
          </a:p>
          <a:p>
            <a:pPr indent="88900" lvl="0" marL="0" rtl="0" algn="l">
              <a:spcBef>
                <a:spcPts val="0"/>
              </a:spcBef>
              <a:spcAft>
                <a:spcPts val="0"/>
              </a:spcAft>
              <a:buNone/>
            </a:pPr>
            <a:r>
              <a:rPr lang="en" sz="1100">
                <a:latin typeface="Courier New"/>
                <a:ea typeface="Courier New"/>
                <a:cs typeface="Courier New"/>
                <a:sym typeface="Courier New"/>
              </a:rPr>
              <a:t>  - name: http</a:t>
            </a:r>
            <a:endParaRPr sz="1100">
              <a:latin typeface="Courier New"/>
              <a:ea typeface="Courier New"/>
              <a:cs typeface="Courier New"/>
              <a:sym typeface="Courier New"/>
            </a:endParaRPr>
          </a:p>
          <a:p>
            <a:pPr indent="88900" lvl="0" marL="0" rtl="0" algn="l">
              <a:spcBef>
                <a:spcPts val="0"/>
              </a:spcBef>
              <a:spcAft>
                <a:spcPts val="0"/>
              </a:spcAft>
              <a:buNone/>
            </a:pPr>
            <a:r>
              <a:rPr lang="en" sz="1100">
                <a:latin typeface="Courier New"/>
                <a:ea typeface="Courier New"/>
                <a:cs typeface="Courier New"/>
                <a:sym typeface="Courier New"/>
              </a:rPr>
              <a:t>    port: 80</a:t>
            </a:r>
            <a:endParaRPr sz="1100">
              <a:latin typeface="Courier New"/>
              <a:ea typeface="Courier New"/>
              <a:cs typeface="Courier New"/>
              <a:sym typeface="Courier New"/>
            </a:endParaRPr>
          </a:p>
          <a:p>
            <a:pPr indent="88900" lvl="0" marL="0" rtl="0" algn="l">
              <a:spcBef>
                <a:spcPts val="0"/>
              </a:spcBef>
              <a:spcAft>
                <a:spcPts val="0"/>
              </a:spcAft>
              <a:buNone/>
            </a:pPr>
            <a:r>
              <a:rPr lang="en" sz="1100">
                <a:latin typeface="Courier New"/>
                <a:ea typeface="Courier New"/>
                <a:cs typeface="Courier New"/>
                <a:sym typeface="Courier New"/>
              </a:rPr>
              <a:t>    protocol: TCP</a:t>
            </a:r>
            <a:endParaRPr sz="1100">
              <a:latin typeface="Courier New"/>
              <a:ea typeface="Courier New"/>
              <a:cs typeface="Courier New"/>
              <a:sym typeface="Courier New"/>
            </a:endParaRPr>
          </a:p>
          <a:p>
            <a:pPr indent="88900" lvl="0" marL="0" rtl="0" algn="l">
              <a:spcBef>
                <a:spcPts val="0"/>
              </a:spcBef>
              <a:spcAft>
                <a:spcPts val="0"/>
              </a:spcAft>
              <a:buNone/>
            </a:pPr>
            <a:r>
              <a:rPr lang="en" sz="1100">
                <a:latin typeface="Courier New"/>
                <a:ea typeface="Courier New"/>
                <a:cs typeface="Courier New"/>
                <a:sym typeface="Courier New"/>
              </a:rPr>
              <a:t>    targetPort: 80</a:t>
            </a:r>
            <a:endParaRPr sz="1100">
              <a:latin typeface="Courier New"/>
              <a:ea typeface="Courier New"/>
              <a:cs typeface="Courier New"/>
              <a:sym typeface="Courier New"/>
            </a:endParaRPr>
          </a:p>
          <a:p>
            <a:pPr indent="88900" lvl="0" marL="0" rtl="0" algn="l">
              <a:spcBef>
                <a:spcPts val="0"/>
              </a:spcBef>
              <a:spcAft>
                <a:spcPts val="0"/>
              </a:spcAft>
              <a:buNone/>
            </a:pPr>
            <a:r>
              <a:rPr lang="en" sz="1100">
                <a:latin typeface="Courier New"/>
                <a:ea typeface="Courier New"/>
                <a:cs typeface="Courier New"/>
                <a:sym typeface="Courier New"/>
              </a:rPr>
              <a:t>  selector:</a:t>
            </a:r>
            <a:endParaRPr sz="1100">
              <a:latin typeface="Courier New"/>
              <a:ea typeface="Courier New"/>
              <a:cs typeface="Courier New"/>
              <a:sym typeface="Courier New"/>
            </a:endParaRPr>
          </a:p>
          <a:p>
            <a:pPr indent="88900" lvl="0" marL="0" rtl="0" algn="l">
              <a:spcBef>
                <a:spcPts val="0"/>
              </a:spcBef>
              <a:spcAft>
                <a:spcPts val="0"/>
              </a:spcAft>
              <a:buNone/>
            </a:pPr>
            <a:r>
              <a:rPr lang="en" sz="1100">
                <a:latin typeface="Courier New"/>
                <a:ea typeface="Courier New"/>
                <a:cs typeface="Courier New"/>
                <a:sym typeface="Courier New"/>
              </a:rPr>
              <a:t>    app: nginx</a:t>
            </a:r>
            <a:endParaRPr sz="1100">
              <a:latin typeface="Courier New"/>
              <a:ea typeface="Courier New"/>
              <a:cs typeface="Courier New"/>
              <a:sym typeface="Courier New"/>
            </a:endParaRPr>
          </a:p>
          <a:p>
            <a:pPr indent="88900" lvl="0" marL="0" rtl="0" algn="l">
              <a:spcBef>
                <a:spcPts val="0"/>
              </a:spcBef>
              <a:spcAft>
                <a:spcPts val="0"/>
              </a:spcAft>
              <a:buNone/>
            </a:pPr>
            <a:r>
              <a:rPr lang="en" sz="1100">
                <a:latin typeface="Courier New"/>
                <a:ea typeface="Courier New"/>
                <a:cs typeface="Courier New"/>
                <a:sym typeface="Courier New"/>
              </a:rPr>
              <a:t>  </a:t>
            </a:r>
            <a:r>
              <a:rPr b="1" lang="en" sz="1100">
                <a:latin typeface="Courier New"/>
                <a:ea typeface="Courier New"/>
                <a:cs typeface="Courier New"/>
                <a:sym typeface="Courier New"/>
              </a:rPr>
              <a:t>type: LoadBalancer</a:t>
            </a:r>
            <a:endParaRPr sz="1100">
              <a:latin typeface="Courier New"/>
              <a:ea typeface="Courier New"/>
              <a:cs typeface="Courier New"/>
              <a:sym typeface="Courier New"/>
            </a:endParaRPr>
          </a:p>
        </p:txBody>
      </p:sp>
      <p:sp>
        <p:nvSpPr>
          <p:cNvPr id="2728" name="Google Shape;2728;p201"/>
          <p:cNvSpPr/>
          <p:nvPr/>
        </p:nvSpPr>
        <p:spPr>
          <a:xfrm>
            <a:off x="3923156" y="2266350"/>
            <a:ext cx="3245100" cy="6105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rPr lang="en" sz="1100">
                <a:latin typeface="Red Hat Text"/>
                <a:ea typeface="Red Hat Text"/>
                <a:cs typeface="Red Hat Text"/>
                <a:sym typeface="Red Hat Text"/>
              </a:rPr>
              <a:t>Node 1</a:t>
            </a:r>
            <a:endParaRPr sz="1100">
              <a:latin typeface="Red Hat Text"/>
              <a:ea typeface="Red Hat Text"/>
              <a:cs typeface="Red Hat Text"/>
              <a:sym typeface="Red Hat Text"/>
            </a:endParaRPr>
          </a:p>
        </p:txBody>
      </p:sp>
      <p:sp>
        <p:nvSpPr>
          <p:cNvPr id="2729" name="Google Shape;2729;p201"/>
          <p:cNvSpPr/>
          <p:nvPr/>
        </p:nvSpPr>
        <p:spPr>
          <a:xfrm>
            <a:off x="3923081" y="3011850"/>
            <a:ext cx="3245100" cy="6105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rPr lang="en" sz="1100">
                <a:latin typeface="Red Hat Text"/>
                <a:ea typeface="Red Hat Text"/>
                <a:cs typeface="Red Hat Text"/>
                <a:sym typeface="Red Hat Text"/>
              </a:rPr>
              <a:t>Node 2</a:t>
            </a:r>
            <a:endParaRPr sz="1100">
              <a:latin typeface="Red Hat Text"/>
              <a:ea typeface="Red Hat Text"/>
              <a:cs typeface="Red Hat Text"/>
              <a:sym typeface="Red Hat Text"/>
            </a:endParaRPr>
          </a:p>
        </p:txBody>
      </p:sp>
      <p:sp>
        <p:nvSpPr>
          <p:cNvPr id="2730" name="Google Shape;2730;p201"/>
          <p:cNvSpPr/>
          <p:nvPr/>
        </p:nvSpPr>
        <p:spPr>
          <a:xfrm>
            <a:off x="3923081" y="3761081"/>
            <a:ext cx="3245100" cy="6123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rPr lang="en" sz="1100">
                <a:latin typeface="Red Hat Text"/>
                <a:ea typeface="Red Hat Text"/>
                <a:cs typeface="Red Hat Text"/>
                <a:sym typeface="Red Hat Text"/>
              </a:rPr>
              <a:t>Node 3</a:t>
            </a:r>
            <a:endParaRPr sz="1100">
              <a:latin typeface="Red Hat Text"/>
              <a:ea typeface="Red Hat Text"/>
              <a:cs typeface="Red Hat Text"/>
              <a:sym typeface="Red Hat Text"/>
            </a:endParaRPr>
          </a:p>
        </p:txBody>
      </p:sp>
      <p:sp>
        <p:nvSpPr>
          <p:cNvPr id="2731" name="Google Shape;2731;p201"/>
          <p:cNvSpPr/>
          <p:nvPr/>
        </p:nvSpPr>
        <p:spPr>
          <a:xfrm>
            <a:off x="5857500" y="1744538"/>
            <a:ext cx="1171200" cy="2741700"/>
          </a:xfrm>
          <a:prstGeom prst="rect">
            <a:avLst/>
          </a:prstGeom>
          <a:no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rtl="0" algn="ctr">
              <a:spcBef>
                <a:spcPts val="0"/>
              </a:spcBef>
              <a:spcAft>
                <a:spcPts val="0"/>
              </a:spcAft>
              <a:buNone/>
            </a:pPr>
            <a:r>
              <a:rPr lang="en" sz="1100">
                <a:latin typeface="Red Hat Text"/>
                <a:ea typeface="Red Hat Text"/>
                <a:cs typeface="Red Hat Text"/>
                <a:sym typeface="Red Hat Text"/>
              </a:rPr>
              <a:t>MetalLB namespace</a:t>
            </a:r>
            <a:endParaRPr sz="1100">
              <a:latin typeface="Red Hat Text"/>
              <a:ea typeface="Red Hat Text"/>
              <a:cs typeface="Red Hat Text"/>
              <a:sym typeface="Red Hat Text"/>
            </a:endParaRPr>
          </a:p>
        </p:txBody>
      </p:sp>
      <p:sp>
        <p:nvSpPr>
          <p:cNvPr id="2732" name="Google Shape;2732;p201"/>
          <p:cNvSpPr/>
          <p:nvPr/>
        </p:nvSpPr>
        <p:spPr>
          <a:xfrm>
            <a:off x="5955791" y="2323860"/>
            <a:ext cx="974700" cy="41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900">
                <a:latin typeface="Red Hat Text"/>
                <a:ea typeface="Red Hat Text"/>
                <a:cs typeface="Red Hat Text"/>
                <a:sym typeface="Red Hat Text"/>
              </a:rPr>
              <a:t>Speaker</a:t>
            </a:r>
            <a:endParaRPr sz="900">
              <a:latin typeface="Red Hat Text"/>
              <a:ea typeface="Red Hat Text"/>
              <a:cs typeface="Red Hat Text"/>
              <a:sym typeface="Red Hat Text"/>
            </a:endParaRPr>
          </a:p>
          <a:p>
            <a:pPr indent="0" lvl="0" marL="0" rtl="0" algn="l">
              <a:spcBef>
                <a:spcPts val="0"/>
              </a:spcBef>
              <a:spcAft>
                <a:spcPts val="0"/>
              </a:spcAft>
              <a:buNone/>
            </a:pPr>
            <a:r>
              <a:rPr lang="en" sz="900">
                <a:latin typeface="Red Hat Text"/>
                <a:ea typeface="Red Hat Text"/>
                <a:cs typeface="Red Hat Text"/>
                <a:sym typeface="Red Hat Text"/>
              </a:rPr>
              <a:t>192.168.100.11</a:t>
            </a:r>
            <a:endParaRPr sz="900">
              <a:latin typeface="Red Hat Text"/>
              <a:ea typeface="Red Hat Text"/>
              <a:cs typeface="Red Hat Text"/>
              <a:sym typeface="Red Hat Text"/>
            </a:endParaRPr>
          </a:p>
        </p:txBody>
      </p:sp>
      <p:sp>
        <p:nvSpPr>
          <p:cNvPr id="2733" name="Google Shape;2733;p201"/>
          <p:cNvSpPr/>
          <p:nvPr/>
        </p:nvSpPr>
        <p:spPr>
          <a:xfrm>
            <a:off x="5955713" y="3057872"/>
            <a:ext cx="974700" cy="41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900">
                <a:latin typeface="Red Hat Text"/>
                <a:ea typeface="Red Hat Text"/>
                <a:cs typeface="Red Hat Text"/>
                <a:sym typeface="Red Hat Text"/>
              </a:rPr>
              <a:t>Speaker</a:t>
            </a:r>
            <a:endParaRPr sz="900">
              <a:latin typeface="Red Hat Text"/>
              <a:ea typeface="Red Hat Text"/>
              <a:cs typeface="Red Hat Text"/>
              <a:sym typeface="Red Hat Text"/>
            </a:endParaRPr>
          </a:p>
          <a:p>
            <a:pPr indent="0" lvl="0" marL="0" rtl="0" algn="l">
              <a:spcBef>
                <a:spcPts val="0"/>
              </a:spcBef>
              <a:spcAft>
                <a:spcPts val="0"/>
              </a:spcAft>
              <a:buNone/>
            </a:pPr>
            <a:r>
              <a:rPr lang="en" sz="900">
                <a:latin typeface="Red Hat Text"/>
                <a:ea typeface="Red Hat Text"/>
                <a:cs typeface="Red Hat Text"/>
                <a:sym typeface="Red Hat Text"/>
              </a:rPr>
              <a:t>192.168.100.21</a:t>
            </a:r>
            <a:endParaRPr sz="900">
              <a:latin typeface="Red Hat Text"/>
              <a:ea typeface="Red Hat Text"/>
              <a:cs typeface="Red Hat Text"/>
              <a:sym typeface="Red Hat Text"/>
            </a:endParaRPr>
          </a:p>
        </p:txBody>
      </p:sp>
      <p:sp>
        <p:nvSpPr>
          <p:cNvPr id="2734" name="Google Shape;2734;p201"/>
          <p:cNvSpPr/>
          <p:nvPr/>
        </p:nvSpPr>
        <p:spPr>
          <a:xfrm>
            <a:off x="5955713" y="3903731"/>
            <a:ext cx="974700" cy="41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900">
                <a:latin typeface="Red Hat Text"/>
                <a:ea typeface="Red Hat Text"/>
                <a:cs typeface="Red Hat Text"/>
                <a:sym typeface="Red Hat Text"/>
              </a:rPr>
              <a:t>Speaker</a:t>
            </a:r>
            <a:endParaRPr sz="900">
              <a:latin typeface="Red Hat Text"/>
              <a:ea typeface="Red Hat Text"/>
              <a:cs typeface="Red Hat Text"/>
              <a:sym typeface="Red Hat Text"/>
            </a:endParaRPr>
          </a:p>
          <a:p>
            <a:pPr indent="0" lvl="0" marL="0" rtl="0" algn="l">
              <a:spcBef>
                <a:spcPts val="0"/>
              </a:spcBef>
              <a:spcAft>
                <a:spcPts val="0"/>
              </a:spcAft>
              <a:buNone/>
            </a:pPr>
            <a:r>
              <a:rPr lang="en" sz="900">
                <a:latin typeface="Red Hat Text"/>
                <a:ea typeface="Red Hat Text"/>
                <a:cs typeface="Red Hat Text"/>
                <a:sym typeface="Red Hat Text"/>
              </a:rPr>
              <a:t>192.168.100.31</a:t>
            </a:r>
            <a:endParaRPr sz="900">
              <a:latin typeface="Red Hat Text"/>
              <a:ea typeface="Red Hat Text"/>
              <a:cs typeface="Red Hat Text"/>
              <a:sym typeface="Red Hat Text"/>
            </a:endParaRPr>
          </a:p>
        </p:txBody>
      </p:sp>
      <p:sp>
        <p:nvSpPr>
          <p:cNvPr id="2735" name="Google Shape;2735;p201"/>
          <p:cNvSpPr/>
          <p:nvPr/>
        </p:nvSpPr>
        <p:spPr>
          <a:xfrm>
            <a:off x="7454625" y="1343194"/>
            <a:ext cx="1072800" cy="6123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900">
                <a:latin typeface="Red Hat Text"/>
                <a:ea typeface="Red Hat Text"/>
                <a:cs typeface="Red Hat Text"/>
                <a:sym typeface="Red Hat Text"/>
              </a:rPr>
              <a:t>Host network</a:t>
            </a:r>
            <a:endParaRPr sz="900">
              <a:latin typeface="Red Hat Text"/>
              <a:ea typeface="Red Hat Text"/>
              <a:cs typeface="Red Hat Text"/>
              <a:sym typeface="Red Hat Text"/>
            </a:endParaRPr>
          </a:p>
          <a:p>
            <a:pPr indent="0" lvl="0" marL="0" rtl="0" algn="l">
              <a:spcBef>
                <a:spcPts val="0"/>
              </a:spcBef>
              <a:spcAft>
                <a:spcPts val="0"/>
              </a:spcAft>
              <a:buNone/>
            </a:pPr>
            <a:r>
              <a:rPr lang="en" sz="900">
                <a:latin typeface="Red Hat Text"/>
                <a:ea typeface="Red Hat Text"/>
                <a:cs typeface="Red Hat Text"/>
                <a:sym typeface="Red Hat Text"/>
              </a:rPr>
              <a:t>192.168.100.0/24</a:t>
            </a:r>
            <a:endParaRPr sz="900">
              <a:latin typeface="Red Hat Text"/>
              <a:ea typeface="Red Hat Text"/>
              <a:cs typeface="Red Hat Text"/>
              <a:sym typeface="Red Hat Text"/>
            </a:endParaRPr>
          </a:p>
        </p:txBody>
      </p:sp>
      <p:cxnSp>
        <p:nvCxnSpPr>
          <p:cNvPr id="2736" name="Google Shape;2736;p201"/>
          <p:cNvCxnSpPr>
            <a:stCxn id="2732" idx="3"/>
            <a:endCxn id="2735" idx="2"/>
          </p:cNvCxnSpPr>
          <p:nvPr/>
        </p:nvCxnSpPr>
        <p:spPr>
          <a:xfrm flipH="1" rot="10800000">
            <a:off x="6930491" y="1955610"/>
            <a:ext cx="1060500" cy="575700"/>
          </a:xfrm>
          <a:prstGeom prst="bentConnector2">
            <a:avLst/>
          </a:prstGeom>
          <a:noFill/>
          <a:ln cap="flat" cmpd="sng" w="28575">
            <a:solidFill>
              <a:schemeClr val="accent2"/>
            </a:solidFill>
            <a:prstDash val="solid"/>
            <a:round/>
            <a:headEnd len="med" w="med" type="none"/>
            <a:tailEnd len="med" w="med" type="none"/>
          </a:ln>
        </p:spPr>
      </p:cxnSp>
      <p:cxnSp>
        <p:nvCxnSpPr>
          <p:cNvPr id="2737" name="Google Shape;2737;p201"/>
          <p:cNvCxnSpPr>
            <a:stCxn id="2733" idx="3"/>
            <a:endCxn id="2735" idx="2"/>
          </p:cNvCxnSpPr>
          <p:nvPr/>
        </p:nvCxnSpPr>
        <p:spPr>
          <a:xfrm flipH="1" rot="10800000">
            <a:off x="6930413" y="1955522"/>
            <a:ext cx="1060500" cy="1309800"/>
          </a:xfrm>
          <a:prstGeom prst="bentConnector2">
            <a:avLst/>
          </a:prstGeom>
          <a:noFill/>
          <a:ln cap="flat" cmpd="sng" w="28575">
            <a:solidFill>
              <a:schemeClr val="accent2"/>
            </a:solidFill>
            <a:prstDash val="solid"/>
            <a:round/>
            <a:headEnd len="med" w="med" type="none"/>
            <a:tailEnd len="med" w="med" type="none"/>
          </a:ln>
        </p:spPr>
      </p:cxnSp>
      <p:cxnSp>
        <p:nvCxnSpPr>
          <p:cNvPr id="2738" name="Google Shape;2738;p201"/>
          <p:cNvCxnSpPr>
            <a:stCxn id="2734" idx="3"/>
            <a:endCxn id="2735" idx="2"/>
          </p:cNvCxnSpPr>
          <p:nvPr/>
        </p:nvCxnSpPr>
        <p:spPr>
          <a:xfrm flipH="1" rot="10800000">
            <a:off x="6930413" y="1955381"/>
            <a:ext cx="1060500" cy="2155800"/>
          </a:xfrm>
          <a:prstGeom prst="bentConnector2">
            <a:avLst/>
          </a:prstGeom>
          <a:noFill/>
          <a:ln cap="flat" cmpd="sng" w="28575">
            <a:solidFill>
              <a:schemeClr val="accent2"/>
            </a:solidFill>
            <a:prstDash val="solid"/>
            <a:round/>
            <a:headEnd len="med" w="med" type="none"/>
            <a:tailEnd len="med" w="med" type="none"/>
          </a:ln>
        </p:spPr>
      </p:cxnSp>
      <p:sp>
        <p:nvSpPr>
          <p:cNvPr id="2739" name="Google Shape;2739;p201"/>
          <p:cNvSpPr/>
          <p:nvPr/>
        </p:nvSpPr>
        <p:spPr>
          <a:xfrm>
            <a:off x="260100" y="1343194"/>
            <a:ext cx="1072800" cy="612300"/>
          </a:xfrm>
          <a:prstGeom prst="rect">
            <a:avLst/>
          </a:prstGeom>
          <a:solidFill>
            <a:schemeClr val="lt2"/>
          </a:solidFill>
          <a:ln cap="flat" cmpd="sng" w="28575">
            <a:solidFill>
              <a:srgbClr val="00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900">
                <a:latin typeface="Red Hat Text"/>
                <a:ea typeface="Red Hat Text"/>
                <a:cs typeface="Red Hat Text"/>
                <a:sym typeface="Red Hat Text"/>
              </a:rPr>
              <a:t>Service network</a:t>
            </a:r>
            <a:endParaRPr sz="900">
              <a:latin typeface="Red Hat Text"/>
              <a:ea typeface="Red Hat Text"/>
              <a:cs typeface="Red Hat Text"/>
              <a:sym typeface="Red Hat Text"/>
            </a:endParaRPr>
          </a:p>
          <a:p>
            <a:pPr indent="0" lvl="0" marL="0" rtl="0" algn="l">
              <a:spcBef>
                <a:spcPts val="0"/>
              </a:spcBef>
              <a:spcAft>
                <a:spcPts val="0"/>
              </a:spcAft>
              <a:buNone/>
            </a:pPr>
            <a:r>
              <a:rPr lang="en" sz="900">
                <a:latin typeface="Red Hat Text"/>
                <a:ea typeface="Red Hat Text"/>
                <a:cs typeface="Red Hat Text"/>
                <a:sym typeface="Red Hat Text"/>
              </a:rPr>
              <a:t>172.130.0.0/16</a:t>
            </a:r>
            <a:endParaRPr sz="900">
              <a:latin typeface="Red Hat Text"/>
              <a:ea typeface="Red Hat Text"/>
              <a:cs typeface="Red Hat Text"/>
              <a:sym typeface="Red Hat Text"/>
            </a:endParaRPr>
          </a:p>
        </p:txBody>
      </p:sp>
      <p:sp>
        <p:nvSpPr>
          <p:cNvPr id="2740" name="Google Shape;2740;p201"/>
          <p:cNvSpPr/>
          <p:nvPr/>
        </p:nvSpPr>
        <p:spPr>
          <a:xfrm>
            <a:off x="1488656" y="1343194"/>
            <a:ext cx="1072800" cy="612300"/>
          </a:xfrm>
          <a:prstGeom prst="rect">
            <a:avLst/>
          </a:prstGeom>
          <a:solidFill>
            <a:schemeClr val="lt2"/>
          </a:solidFill>
          <a:ln cap="flat" cmpd="sng" w="28575">
            <a:solidFill>
              <a:srgbClr val="3C78D8"/>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900">
                <a:latin typeface="Red Hat Text"/>
                <a:ea typeface="Red Hat Text"/>
                <a:cs typeface="Red Hat Text"/>
                <a:sym typeface="Red Hat Text"/>
              </a:rPr>
              <a:t>Pod network</a:t>
            </a:r>
            <a:endParaRPr sz="900">
              <a:latin typeface="Red Hat Text"/>
              <a:ea typeface="Red Hat Text"/>
              <a:cs typeface="Red Hat Text"/>
              <a:sym typeface="Red Hat Text"/>
            </a:endParaRPr>
          </a:p>
          <a:p>
            <a:pPr indent="0" lvl="0" marL="0" rtl="0" algn="l">
              <a:spcBef>
                <a:spcPts val="0"/>
              </a:spcBef>
              <a:spcAft>
                <a:spcPts val="0"/>
              </a:spcAft>
              <a:buNone/>
            </a:pPr>
            <a:r>
              <a:rPr lang="en" sz="900">
                <a:latin typeface="Red Hat Text"/>
                <a:ea typeface="Red Hat Text"/>
                <a:cs typeface="Red Hat Text"/>
                <a:sym typeface="Red Hat Text"/>
              </a:rPr>
              <a:t>10.128.0.0/14</a:t>
            </a:r>
            <a:endParaRPr sz="900">
              <a:latin typeface="Red Hat Text"/>
              <a:ea typeface="Red Hat Text"/>
              <a:cs typeface="Red Hat Text"/>
              <a:sym typeface="Red Hat Text"/>
            </a:endParaRPr>
          </a:p>
        </p:txBody>
      </p:sp>
      <p:cxnSp>
        <p:nvCxnSpPr>
          <p:cNvPr id="2741" name="Google Shape;2741;p201"/>
          <p:cNvCxnSpPr>
            <a:endCxn id="2735" idx="2"/>
          </p:cNvCxnSpPr>
          <p:nvPr/>
        </p:nvCxnSpPr>
        <p:spPr>
          <a:xfrm rot="-5400000">
            <a:off x="7154175" y="1969144"/>
            <a:ext cx="850500" cy="823200"/>
          </a:xfrm>
          <a:prstGeom prst="bentConnector3">
            <a:avLst>
              <a:gd fmla="val -395" name="adj1"/>
            </a:avLst>
          </a:prstGeom>
          <a:noFill/>
          <a:ln cap="flat" cmpd="sng" w="28575">
            <a:solidFill>
              <a:schemeClr val="accent2"/>
            </a:solidFill>
            <a:prstDash val="solid"/>
            <a:round/>
            <a:headEnd len="med" w="med" type="none"/>
            <a:tailEnd len="med" w="med" type="none"/>
          </a:ln>
        </p:spPr>
      </p:cxnSp>
      <p:cxnSp>
        <p:nvCxnSpPr>
          <p:cNvPr id="2742" name="Google Shape;2742;p201"/>
          <p:cNvCxnSpPr>
            <a:endCxn id="2735" idx="2"/>
          </p:cNvCxnSpPr>
          <p:nvPr/>
        </p:nvCxnSpPr>
        <p:spPr>
          <a:xfrm rot="-5400000">
            <a:off x="6786825" y="2336494"/>
            <a:ext cx="1585200" cy="823200"/>
          </a:xfrm>
          <a:prstGeom prst="bentConnector3">
            <a:avLst>
              <a:gd fmla="val -369" name="adj1"/>
            </a:avLst>
          </a:prstGeom>
          <a:noFill/>
          <a:ln cap="flat" cmpd="sng" w="28575">
            <a:solidFill>
              <a:schemeClr val="accent2"/>
            </a:solidFill>
            <a:prstDash val="solid"/>
            <a:round/>
            <a:headEnd len="med" w="med" type="none"/>
            <a:tailEnd len="med" w="med" type="none"/>
          </a:ln>
        </p:spPr>
      </p:cxnSp>
      <p:cxnSp>
        <p:nvCxnSpPr>
          <p:cNvPr id="2743" name="Google Shape;2743;p201"/>
          <p:cNvCxnSpPr>
            <a:endCxn id="2735" idx="2"/>
          </p:cNvCxnSpPr>
          <p:nvPr/>
        </p:nvCxnSpPr>
        <p:spPr>
          <a:xfrm rot="-5400000">
            <a:off x="6413325" y="2709994"/>
            <a:ext cx="2332200" cy="823200"/>
          </a:xfrm>
          <a:prstGeom prst="bentConnector3">
            <a:avLst>
              <a:gd fmla="val -169" name="adj1"/>
            </a:avLst>
          </a:prstGeom>
          <a:noFill/>
          <a:ln cap="flat" cmpd="sng" w="28575">
            <a:solidFill>
              <a:schemeClr val="accent2"/>
            </a:solidFill>
            <a:prstDash val="solid"/>
            <a:round/>
            <a:headEnd len="med" w="med" type="none"/>
            <a:tailEnd len="med" w="med" type="none"/>
          </a:ln>
        </p:spPr>
      </p:cxnSp>
      <p:sp>
        <p:nvSpPr>
          <p:cNvPr id="2744" name="Google Shape;2744;p201"/>
          <p:cNvSpPr txBox="1"/>
          <p:nvPr/>
        </p:nvSpPr>
        <p:spPr>
          <a:xfrm>
            <a:off x="7168025" y="2759900"/>
            <a:ext cx="881700" cy="3849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800">
                <a:solidFill>
                  <a:schemeClr val="dk1"/>
                </a:solidFill>
                <a:latin typeface="Red Hat Text"/>
                <a:ea typeface="Red Hat Text"/>
                <a:cs typeface="Red Hat Text"/>
                <a:sym typeface="Red Hat Text"/>
              </a:rPr>
              <a:t>192.168.100.11</a:t>
            </a:r>
            <a:endParaRPr sz="800">
              <a:solidFill>
                <a:schemeClr val="dk1"/>
              </a:solidFill>
              <a:latin typeface="Red Hat Text"/>
              <a:ea typeface="Red Hat Text"/>
              <a:cs typeface="Red Hat Text"/>
              <a:sym typeface="Red Hat Text"/>
            </a:endParaRPr>
          </a:p>
          <a:p>
            <a:pPr indent="0" lvl="0" marL="0" rtl="0" algn="l">
              <a:spcBef>
                <a:spcPts val="0"/>
              </a:spcBef>
              <a:spcAft>
                <a:spcPts val="0"/>
              </a:spcAft>
              <a:buNone/>
            </a:pPr>
            <a:r>
              <a:rPr lang="en" sz="800">
                <a:solidFill>
                  <a:schemeClr val="dk1"/>
                </a:solidFill>
                <a:latin typeface="Red Hat Text"/>
                <a:ea typeface="Red Hat Text"/>
                <a:cs typeface="Red Hat Text"/>
                <a:sym typeface="Red Hat Text"/>
              </a:rPr>
              <a:t>192.168.100.200</a:t>
            </a:r>
            <a:endParaRPr sz="800">
              <a:solidFill>
                <a:schemeClr val="dk1"/>
              </a:solidFill>
              <a:latin typeface="Red Hat Text"/>
              <a:ea typeface="Red Hat Text"/>
              <a:cs typeface="Red Hat Text"/>
              <a:sym typeface="Red Hat Text"/>
            </a:endParaRPr>
          </a:p>
        </p:txBody>
      </p:sp>
      <p:sp>
        <p:nvSpPr>
          <p:cNvPr id="2745" name="Google Shape;2745;p201"/>
          <p:cNvSpPr txBox="1"/>
          <p:nvPr/>
        </p:nvSpPr>
        <p:spPr>
          <a:xfrm>
            <a:off x="7168025" y="3521175"/>
            <a:ext cx="792600" cy="2616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800">
                <a:solidFill>
                  <a:schemeClr val="dk1"/>
                </a:solidFill>
                <a:latin typeface="Red Hat Text"/>
                <a:ea typeface="Red Hat Text"/>
                <a:cs typeface="Red Hat Text"/>
                <a:sym typeface="Red Hat Text"/>
              </a:rPr>
              <a:t>192.168.100.21</a:t>
            </a:r>
            <a:endParaRPr sz="900">
              <a:latin typeface="Red Hat Text"/>
              <a:ea typeface="Red Hat Text"/>
              <a:cs typeface="Red Hat Text"/>
              <a:sym typeface="Red Hat Text"/>
            </a:endParaRPr>
          </a:p>
        </p:txBody>
      </p:sp>
      <p:sp>
        <p:nvSpPr>
          <p:cNvPr id="2746" name="Google Shape;2746;p201"/>
          <p:cNvSpPr txBox="1"/>
          <p:nvPr/>
        </p:nvSpPr>
        <p:spPr>
          <a:xfrm>
            <a:off x="7206900" y="4261475"/>
            <a:ext cx="823200" cy="2616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800">
                <a:solidFill>
                  <a:schemeClr val="dk1"/>
                </a:solidFill>
                <a:latin typeface="Red Hat Text"/>
                <a:ea typeface="Red Hat Text"/>
                <a:cs typeface="Red Hat Text"/>
                <a:sym typeface="Red Hat Text"/>
              </a:rPr>
              <a:t>192.168.100.31</a:t>
            </a:r>
            <a:endParaRPr sz="900">
              <a:latin typeface="Red Hat Text"/>
              <a:ea typeface="Red Hat Text"/>
              <a:cs typeface="Red Hat Text"/>
              <a:sym typeface="Red Hat Text"/>
            </a:endParaRPr>
          </a:p>
        </p:txBody>
      </p:sp>
      <p:sp>
        <p:nvSpPr>
          <p:cNvPr id="2747" name="Google Shape;2747;p201"/>
          <p:cNvSpPr/>
          <p:nvPr/>
        </p:nvSpPr>
        <p:spPr>
          <a:xfrm>
            <a:off x="4600200" y="1744538"/>
            <a:ext cx="1171200" cy="2741700"/>
          </a:xfrm>
          <a:prstGeom prst="rect">
            <a:avLst/>
          </a:prstGeom>
          <a:no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rtl="0" algn="ctr">
              <a:spcBef>
                <a:spcPts val="0"/>
              </a:spcBef>
              <a:spcAft>
                <a:spcPts val="0"/>
              </a:spcAft>
              <a:buNone/>
            </a:pPr>
            <a:r>
              <a:rPr lang="en" sz="1100">
                <a:latin typeface="Red Hat Text"/>
                <a:ea typeface="Red Hat Text"/>
                <a:cs typeface="Red Hat Text"/>
                <a:sym typeface="Red Hat Text"/>
              </a:rPr>
              <a:t>MetalLB namespace</a:t>
            </a:r>
            <a:endParaRPr sz="1100">
              <a:latin typeface="Red Hat Text"/>
              <a:ea typeface="Red Hat Text"/>
              <a:cs typeface="Red Hat Text"/>
              <a:sym typeface="Red Hat Text"/>
            </a:endParaRPr>
          </a:p>
        </p:txBody>
      </p:sp>
      <p:sp>
        <p:nvSpPr>
          <p:cNvPr id="2748" name="Google Shape;2748;p201"/>
          <p:cNvSpPr/>
          <p:nvPr/>
        </p:nvSpPr>
        <p:spPr>
          <a:xfrm>
            <a:off x="4698416" y="2341147"/>
            <a:ext cx="974700" cy="41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900">
                <a:latin typeface="Red Hat Text"/>
                <a:ea typeface="Red Hat Text"/>
                <a:cs typeface="Red Hat Text"/>
                <a:sym typeface="Red Hat Text"/>
              </a:rPr>
              <a:t>App Pod</a:t>
            </a:r>
            <a:endParaRPr sz="900">
              <a:latin typeface="Red Hat Text"/>
              <a:ea typeface="Red Hat Text"/>
              <a:cs typeface="Red Hat Text"/>
              <a:sym typeface="Red Hat Text"/>
            </a:endParaRPr>
          </a:p>
          <a:p>
            <a:pPr indent="0" lvl="0" marL="0" rtl="0" algn="l">
              <a:spcBef>
                <a:spcPts val="0"/>
              </a:spcBef>
              <a:spcAft>
                <a:spcPts val="0"/>
              </a:spcAft>
              <a:buNone/>
            </a:pPr>
            <a:r>
              <a:rPr lang="en" sz="900">
                <a:latin typeface="Red Hat Text"/>
                <a:ea typeface="Red Hat Text"/>
                <a:cs typeface="Red Hat Text"/>
                <a:sym typeface="Red Hat Text"/>
              </a:rPr>
              <a:t>10.128.x.x</a:t>
            </a:r>
            <a:endParaRPr sz="900">
              <a:latin typeface="Red Hat Text"/>
              <a:ea typeface="Red Hat Text"/>
              <a:cs typeface="Red Hat Text"/>
              <a:sym typeface="Red Hat Text"/>
            </a:endParaRPr>
          </a:p>
        </p:txBody>
      </p:sp>
      <p:sp>
        <p:nvSpPr>
          <p:cNvPr id="2749" name="Google Shape;2749;p201"/>
          <p:cNvSpPr/>
          <p:nvPr/>
        </p:nvSpPr>
        <p:spPr>
          <a:xfrm>
            <a:off x="4698416" y="3903735"/>
            <a:ext cx="974700" cy="41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900">
                <a:latin typeface="Red Hat Text"/>
                <a:ea typeface="Red Hat Text"/>
                <a:cs typeface="Red Hat Text"/>
                <a:sym typeface="Red Hat Text"/>
              </a:rPr>
              <a:t>App Pod</a:t>
            </a:r>
            <a:endParaRPr sz="900">
              <a:latin typeface="Red Hat Text"/>
              <a:ea typeface="Red Hat Text"/>
              <a:cs typeface="Red Hat Text"/>
              <a:sym typeface="Red Hat Text"/>
            </a:endParaRPr>
          </a:p>
          <a:p>
            <a:pPr indent="0" lvl="0" marL="0" rtl="0" algn="l">
              <a:spcBef>
                <a:spcPts val="0"/>
              </a:spcBef>
              <a:spcAft>
                <a:spcPts val="0"/>
              </a:spcAft>
              <a:buNone/>
            </a:pPr>
            <a:r>
              <a:rPr lang="en" sz="900">
                <a:latin typeface="Red Hat Text"/>
                <a:ea typeface="Red Hat Text"/>
                <a:cs typeface="Red Hat Text"/>
                <a:sym typeface="Red Hat Text"/>
              </a:rPr>
              <a:t>10.130.x.x</a:t>
            </a:r>
            <a:endParaRPr sz="900">
              <a:latin typeface="Red Hat Text"/>
              <a:ea typeface="Red Hat Text"/>
              <a:cs typeface="Red Hat Text"/>
              <a:sym typeface="Red Hat Text"/>
            </a:endParaRPr>
          </a:p>
        </p:txBody>
      </p:sp>
      <p:cxnSp>
        <p:nvCxnSpPr>
          <p:cNvPr id="2750" name="Google Shape;2750;p201"/>
          <p:cNvCxnSpPr>
            <a:stCxn id="2722" idx="1"/>
            <a:endCxn id="2721" idx="1"/>
          </p:cNvCxnSpPr>
          <p:nvPr/>
        </p:nvCxnSpPr>
        <p:spPr>
          <a:xfrm>
            <a:off x="4698413" y="2657944"/>
            <a:ext cx="600" cy="1344000"/>
          </a:xfrm>
          <a:prstGeom prst="bentConnector3">
            <a:avLst>
              <a:gd fmla="val -175860417" name="adj1"/>
            </a:avLst>
          </a:prstGeom>
          <a:noFill/>
          <a:ln cap="flat" cmpd="sng" w="28575">
            <a:solidFill>
              <a:srgbClr val="3C78D8"/>
            </a:solidFill>
            <a:prstDash val="solid"/>
            <a:round/>
            <a:headEnd len="med" w="med" type="none"/>
            <a:tailEnd len="med" w="med" type="none"/>
          </a:ln>
        </p:spPr>
      </p:cxnSp>
      <p:cxnSp>
        <p:nvCxnSpPr>
          <p:cNvPr id="2751" name="Google Shape;2751;p201"/>
          <p:cNvCxnSpPr>
            <a:stCxn id="2748" idx="1"/>
            <a:endCxn id="2749" idx="1"/>
          </p:cNvCxnSpPr>
          <p:nvPr/>
        </p:nvCxnSpPr>
        <p:spPr>
          <a:xfrm>
            <a:off x="4698416" y="2548597"/>
            <a:ext cx="600" cy="1562700"/>
          </a:xfrm>
          <a:prstGeom prst="bentConnector3">
            <a:avLst>
              <a:gd fmla="val -208131827" name="adj1"/>
            </a:avLst>
          </a:prstGeom>
          <a:noFill/>
          <a:ln cap="flat" cmpd="sng" w="28575">
            <a:solidFill>
              <a:srgbClr val="00FFFF"/>
            </a:solidFill>
            <a:prstDash val="solid"/>
            <a:round/>
            <a:headEnd len="med" w="med" type="none"/>
            <a:tailEnd len="med" w="med" type="none"/>
          </a:ln>
        </p:spPr>
      </p:cxnSp>
      <p:sp>
        <p:nvSpPr>
          <p:cNvPr id="2752" name="Google Shape;2752;p201"/>
          <p:cNvSpPr/>
          <p:nvPr/>
        </p:nvSpPr>
        <p:spPr>
          <a:xfrm>
            <a:off x="2151319" y="2653182"/>
            <a:ext cx="1072800" cy="1276200"/>
          </a:xfrm>
          <a:prstGeom prst="rect">
            <a:avLst/>
          </a:prstGeom>
          <a:solidFill>
            <a:schemeClr val="lt2"/>
          </a:solidFill>
          <a:ln cap="flat" cmpd="sng" w="28575">
            <a:solidFill>
              <a:srgbClr val="00FFFF"/>
            </a:solidFill>
            <a:prstDash val="solid"/>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rPr lang="en" sz="900">
                <a:latin typeface="Red Hat Text"/>
                <a:ea typeface="Red Hat Text"/>
                <a:cs typeface="Red Hat Text"/>
                <a:sym typeface="Red Hat Text"/>
              </a:rPr>
              <a:t>Service</a:t>
            </a:r>
            <a:endParaRPr sz="900">
              <a:latin typeface="Red Hat Text"/>
              <a:ea typeface="Red Hat Text"/>
              <a:cs typeface="Red Hat Text"/>
              <a:sym typeface="Red Hat Text"/>
            </a:endParaRPr>
          </a:p>
        </p:txBody>
      </p:sp>
      <p:sp>
        <p:nvSpPr>
          <p:cNvPr id="2753" name="Google Shape;2753;p201"/>
          <p:cNvSpPr txBox="1"/>
          <p:nvPr/>
        </p:nvSpPr>
        <p:spPr>
          <a:xfrm>
            <a:off x="2244131" y="2964881"/>
            <a:ext cx="881700" cy="384900"/>
          </a:xfrm>
          <a:prstGeom prst="rect">
            <a:avLst/>
          </a:prstGeom>
          <a:solidFill>
            <a:schemeClr val="accent5"/>
          </a:solid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800">
                <a:latin typeface="Red Hat Text"/>
                <a:ea typeface="Red Hat Text"/>
                <a:cs typeface="Red Hat Text"/>
                <a:sym typeface="Red Hat Text"/>
              </a:rPr>
              <a:t>Cluster IP</a:t>
            </a:r>
            <a:endParaRPr sz="800">
              <a:latin typeface="Red Hat Text"/>
              <a:ea typeface="Red Hat Text"/>
              <a:cs typeface="Red Hat Text"/>
              <a:sym typeface="Red Hat Text"/>
            </a:endParaRPr>
          </a:p>
          <a:p>
            <a:pPr indent="0" lvl="0" marL="0" rtl="0" algn="l">
              <a:spcBef>
                <a:spcPts val="0"/>
              </a:spcBef>
              <a:spcAft>
                <a:spcPts val="0"/>
              </a:spcAft>
              <a:buNone/>
            </a:pPr>
            <a:r>
              <a:rPr lang="en" sz="800">
                <a:latin typeface="Red Hat Text"/>
                <a:ea typeface="Red Hat Text"/>
                <a:cs typeface="Red Hat Text"/>
                <a:sym typeface="Red Hat Text"/>
              </a:rPr>
              <a:t>172.130.x.x</a:t>
            </a:r>
            <a:endParaRPr sz="800">
              <a:latin typeface="Red Hat Text"/>
              <a:ea typeface="Red Hat Text"/>
              <a:cs typeface="Red Hat Text"/>
              <a:sym typeface="Red Hat Text"/>
            </a:endParaRPr>
          </a:p>
        </p:txBody>
      </p:sp>
      <p:sp>
        <p:nvSpPr>
          <p:cNvPr id="2754" name="Google Shape;2754;p201"/>
          <p:cNvSpPr txBox="1"/>
          <p:nvPr/>
        </p:nvSpPr>
        <p:spPr>
          <a:xfrm>
            <a:off x="2246841" y="3440400"/>
            <a:ext cx="881700" cy="384900"/>
          </a:xfrm>
          <a:prstGeom prst="rect">
            <a:avLst/>
          </a:prstGeom>
          <a:solidFill>
            <a:schemeClr val="accent5"/>
          </a:solid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800">
                <a:latin typeface="Red Hat Text"/>
                <a:ea typeface="Red Hat Text"/>
                <a:cs typeface="Red Hat Text"/>
                <a:sym typeface="Red Hat Text"/>
              </a:rPr>
              <a:t>LoadBalancer IP</a:t>
            </a:r>
            <a:endParaRPr sz="800">
              <a:latin typeface="Red Hat Text"/>
              <a:ea typeface="Red Hat Text"/>
              <a:cs typeface="Red Hat Text"/>
              <a:sym typeface="Red Hat Text"/>
            </a:endParaRPr>
          </a:p>
          <a:p>
            <a:pPr indent="0" lvl="0" marL="0" rtl="0" algn="l">
              <a:spcBef>
                <a:spcPts val="0"/>
              </a:spcBef>
              <a:spcAft>
                <a:spcPts val="0"/>
              </a:spcAft>
              <a:buNone/>
            </a:pPr>
            <a:r>
              <a:rPr lang="en" sz="800">
                <a:latin typeface="Red Hat Text"/>
                <a:ea typeface="Red Hat Text"/>
                <a:cs typeface="Red Hat Text"/>
                <a:sym typeface="Red Hat Text"/>
              </a:rPr>
              <a:t>192.168.100.200</a:t>
            </a:r>
            <a:endParaRPr sz="800">
              <a:latin typeface="Red Hat Text"/>
              <a:ea typeface="Red Hat Text"/>
              <a:cs typeface="Red Hat Text"/>
              <a:sym typeface="Red Hat Text"/>
            </a:endParaRPr>
          </a:p>
        </p:txBody>
      </p:sp>
      <p:cxnSp>
        <p:nvCxnSpPr>
          <p:cNvPr id="2755" name="Google Shape;2755;p201"/>
          <p:cNvCxnSpPr>
            <a:stCxn id="2752" idx="3"/>
          </p:cNvCxnSpPr>
          <p:nvPr/>
        </p:nvCxnSpPr>
        <p:spPr>
          <a:xfrm flipH="1" rot="10800000">
            <a:off x="3224119" y="3290382"/>
            <a:ext cx="225000" cy="900"/>
          </a:xfrm>
          <a:prstGeom prst="straightConnector1">
            <a:avLst/>
          </a:prstGeom>
          <a:noFill/>
          <a:ln cap="flat" cmpd="sng" w="28575">
            <a:solidFill>
              <a:srgbClr val="00FFFF"/>
            </a:solidFill>
            <a:prstDash val="solid"/>
            <a:round/>
            <a:headEnd len="med" w="med" type="none"/>
            <a:tailEnd len="med" w="med" type="none"/>
          </a:ln>
        </p:spPr>
      </p:cxnSp>
      <p:cxnSp>
        <p:nvCxnSpPr>
          <p:cNvPr id="2756" name="Google Shape;2756;p201"/>
          <p:cNvCxnSpPr/>
          <p:nvPr/>
        </p:nvCxnSpPr>
        <p:spPr>
          <a:xfrm flipH="1">
            <a:off x="7913288" y="2686406"/>
            <a:ext cx="866700" cy="278700"/>
          </a:xfrm>
          <a:prstGeom prst="straightConnector1">
            <a:avLst/>
          </a:prstGeom>
          <a:noFill/>
          <a:ln cap="flat" cmpd="sng" w="76200">
            <a:solidFill>
              <a:schemeClr val="dk2"/>
            </a:solidFill>
            <a:prstDash val="solid"/>
            <a:round/>
            <a:headEnd len="med" w="med" type="none"/>
            <a:tailEnd len="med" w="med" type="triangle"/>
          </a:ln>
        </p:spPr>
      </p:cxnSp>
      <p:sp>
        <p:nvSpPr>
          <p:cNvPr id="2757" name="Google Shape;2757;p201"/>
          <p:cNvSpPr txBox="1"/>
          <p:nvPr/>
        </p:nvSpPr>
        <p:spPr>
          <a:xfrm>
            <a:off x="8073225" y="2172750"/>
            <a:ext cx="974700" cy="5079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800">
                <a:latin typeface="Red Hat Text"/>
                <a:ea typeface="Red Hat Text"/>
                <a:cs typeface="Red Hat Text"/>
                <a:sym typeface="Red Hat Text"/>
              </a:rPr>
              <a:t>LoadBalancer IP configured on the node</a:t>
            </a:r>
            <a:endParaRPr sz="800">
              <a:latin typeface="Red Hat Text"/>
              <a:ea typeface="Red Hat Text"/>
              <a:cs typeface="Red Hat Text"/>
              <a:sym typeface="Red Hat Tex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1" name="Shape 2761"/>
        <p:cNvGrpSpPr/>
        <p:nvPr/>
      </p:nvGrpSpPr>
      <p:grpSpPr>
        <a:xfrm>
          <a:off x="0" y="0"/>
          <a:ext cx="0" cy="0"/>
          <a:chOff x="0" y="0"/>
          <a:chExt cx="0" cy="0"/>
        </a:xfrm>
      </p:grpSpPr>
      <p:sp>
        <p:nvSpPr>
          <p:cNvPr id="2762" name="Google Shape;2762;p202"/>
          <p:cNvSpPr/>
          <p:nvPr/>
        </p:nvSpPr>
        <p:spPr>
          <a:xfrm>
            <a:off x="3612563" y="3903731"/>
            <a:ext cx="213000" cy="19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63" name="Google Shape;2763;p202"/>
          <p:cNvSpPr/>
          <p:nvPr/>
        </p:nvSpPr>
        <p:spPr>
          <a:xfrm>
            <a:off x="3612563" y="2559844"/>
            <a:ext cx="213000" cy="19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64" name="Google Shape;2764;p20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765" name="Google Shape;2765;p202"/>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2766" name="Google Shape;2766;p202"/>
          <p:cNvSpPr txBox="1"/>
          <p:nvPr>
            <p:ph idx="2"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t/>
            </a:r>
            <a:endParaRPr/>
          </a:p>
        </p:txBody>
      </p:sp>
      <p:sp>
        <p:nvSpPr>
          <p:cNvPr id="2767" name="Google Shape;2767;p202"/>
          <p:cNvSpPr txBox="1"/>
          <p:nvPr>
            <p:ph type="title"/>
          </p:nvPr>
        </p:nvSpPr>
        <p:spPr>
          <a:xfrm>
            <a:off x="663788" y="825263"/>
            <a:ext cx="7816500" cy="414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Routing traffic to the application Pods (L2 mode)</a:t>
            </a:r>
            <a:endParaRPr/>
          </a:p>
        </p:txBody>
      </p:sp>
      <p:sp>
        <p:nvSpPr>
          <p:cNvPr id="2768" name="Google Shape;2768;p202"/>
          <p:cNvSpPr/>
          <p:nvPr/>
        </p:nvSpPr>
        <p:spPr>
          <a:xfrm>
            <a:off x="2808356" y="2266350"/>
            <a:ext cx="4645500" cy="6105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rPr lang="en" sz="1100">
                <a:latin typeface="Red Hat Text"/>
                <a:ea typeface="Red Hat Text"/>
                <a:cs typeface="Red Hat Text"/>
                <a:sym typeface="Red Hat Text"/>
              </a:rPr>
              <a:t>Node 1</a:t>
            </a:r>
            <a:endParaRPr sz="1100">
              <a:latin typeface="Red Hat Text"/>
              <a:ea typeface="Red Hat Text"/>
              <a:cs typeface="Red Hat Text"/>
              <a:sym typeface="Red Hat Text"/>
            </a:endParaRPr>
          </a:p>
        </p:txBody>
      </p:sp>
      <p:sp>
        <p:nvSpPr>
          <p:cNvPr id="2769" name="Google Shape;2769;p202"/>
          <p:cNvSpPr/>
          <p:nvPr/>
        </p:nvSpPr>
        <p:spPr>
          <a:xfrm>
            <a:off x="2808206" y="3011850"/>
            <a:ext cx="4645500" cy="6105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rPr lang="en" sz="1100">
                <a:latin typeface="Red Hat Text"/>
                <a:ea typeface="Red Hat Text"/>
                <a:cs typeface="Red Hat Text"/>
                <a:sym typeface="Red Hat Text"/>
              </a:rPr>
              <a:t>Node 2</a:t>
            </a:r>
            <a:endParaRPr sz="1100">
              <a:latin typeface="Red Hat Text"/>
              <a:ea typeface="Red Hat Text"/>
              <a:cs typeface="Red Hat Text"/>
              <a:sym typeface="Red Hat Text"/>
            </a:endParaRPr>
          </a:p>
        </p:txBody>
      </p:sp>
      <p:sp>
        <p:nvSpPr>
          <p:cNvPr id="2770" name="Google Shape;2770;p202"/>
          <p:cNvSpPr/>
          <p:nvPr/>
        </p:nvSpPr>
        <p:spPr>
          <a:xfrm>
            <a:off x="2808206" y="3761081"/>
            <a:ext cx="4645500" cy="6123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rPr lang="en" sz="1100">
                <a:latin typeface="Red Hat Text"/>
                <a:ea typeface="Red Hat Text"/>
                <a:cs typeface="Red Hat Text"/>
                <a:sym typeface="Red Hat Text"/>
              </a:rPr>
              <a:t>Node 3</a:t>
            </a:r>
            <a:endParaRPr sz="1100">
              <a:latin typeface="Red Hat Text"/>
              <a:ea typeface="Red Hat Text"/>
              <a:cs typeface="Red Hat Text"/>
              <a:sym typeface="Red Hat Text"/>
            </a:endParaRPr>
          </a:p>
        </p:txBody>
      </p:sp>
      <p:sp>
        <p:nvSpPr>
          <p:cNvPr id="2771" name="Google Shape;2771;p202"/>
          <p:cNvSpPr/>
          <p:nvPr/>
        </p:nvSpPr>
        <p:spPr>
          <a:xfrm>
            <a:off x="6143250" y="1744538"/>
            <a:ext cx="1171200" cy="2741700"/>
          </a:xfrm>
          <a:prstGeom prst="rect">
            <a:avLst/>
          </a:prstGeom>
          <a:no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rtl="0" algn="ctr">
              <a:spcBef>
                <a:spcPts val="0"/>
              </a:spcBef>
              <a:spcAft>
                <a:spcPts val="0"/>
              </a:spcAft>
              <a:buNone/>
            </a:pPr>
            <a:r>
              <a:rPr lang="en" sz="1100">
                <a:latin typeface="Red Hat Text"/>
                <a:ea typeface="Red Hat Text"/>
                <a:cs typeface="Red Hat Text"/>
                <a:sym typeface="Red Hat Text"/>
              </a:rPr>
              <a:t>MetalLB namespace</a:t>
            </a:r>
            <a:endParaRPr sz="1100">
              <a:latin typeface="Red Hat Text"/>
              <a:ea typeface="Red Hat Text"/>
              <a:cs typeface="Red Hat Text"/>
              <a:sym typeface="Red Hat Text"/>
            </a:endParaRPr>
          </a:p>
        </p:txBody>
      </p:sp>
      <p:sp>
        <p:nvSpPr>
          <p:cNvPr id="2772" name="Google Shape;2772;p202"/>
          <p:cNvSpPr/>
          <p:nvPr/>
        </p:nvSpPr>
        <p:spPr>
          <a:xfrm>
            <a:off x="6241541" y="2341147"/>
            <a:ext cx="974700" cy="41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900">
                <a:latin typeface="Red Hat Text"/>
                <a:ea typeface="Red Hat Text"/>
                <a:cs typeface="Red Hat Text"/>
                <a:sym typeface="Red Hat Text"/>
              </a:rPr>
              <a:t>Speaker</a:t>
            </a:r>
            <a:endParaRPr sz="900">
              <a:latin typeface="Red Hat Text"/>
              <a:ea typeface="Red Hat Text"/>
              <a:cs typeface="Red Hat Text"/>
              <a:sym typeface="Red Hat Text"/>
            </a:endParaRPr>
          </a:p>
          <a:p>
            <a:pPr indent="0" lvl="0" marL="0" rtl="0" algn="l">
              <a:spcBef>
                <a:spcPts val="0"/>
              </a:spcBef>
              <a:spcAft>
                <a:spcPts val="0"/>
              </a:spcAft>
              <a:buNone/>
            </a:pPr>
            <a:r>
              <a:rPr lang="en" sz="900">
                <a:latin typeface="Red Hat Text"/>
                <a:ea typeface="Red Hat Text"/>
                <a:cs typeface="Red Hat Text"/>
                <a:sym typeface="Red Hat Text"/>
              </a:rPr>
              <a:t>192.168.100.11</a:t>
            </a:r>
            <a:endParaRPr sz="900">
              <a:latin typeface="Red Hat Text"/>
              <a:ea typeface="Red Hat Text"/>
              <a:cs typeface="Red Hat Text"/>
              <a:sym typeface="Red Hat Text"/>
            </a:endParaRPr>
          </a:p>
        </p:txBody>
      </p:sp>
      <p:sp>
        <p:nvSpPr>
          <p:cNvPr id="2773" name="Google Shape;2773;p202"/>
          <p:cNvSpPr/>
          <p:nvPr/>
        </p:nvSpPr>
        <p:spPr>
          <a:xfrm>
            <a:off x="6241463" y="3057872"/>
            <a:ext cx="974700" cy="41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900">
                <a:latin typeface="Red Hat Text"/>
                <a:ea typeface="Red Hat Text"/>
                <a:cs typeface="Red Hat Text"/>
                <a:sym typeface="Red Hat Text"/>
              </a:rPr>
              <a:t>Speaker</a:t>
            </a:r>
            <a:endParaRPr sz="900">
              <a:latin typeface="Red Hat Text"/>
              <a:ea typeface="Red Hat Text"/>
              <a:cs typeface="Red Hat Text"/>
              <a:sym typeface="Red Hat Text"/>
            </a:endParaRPr>
          </a:p>
          <a:p>
            <a:pPr indent="0" lvl="0" marL="0" rtl="0" algn="l">
              <a:spcBef>
                <a:spcPts val="0"/>
              </a:spcBef>
              <a:spcAft>
                <a:spcPts val="0"/>
              </a:spcAft>
              <a:buNone/>
            </a:pPr>
            <a:r>
              <a:rPr lang="en" sz="900">
                <a:latin typeface="Red Hat Text"/>
                <a:ea typeface="Red Hat Text"/>
                <a:cs typeface="Red Hat Text"/>
                <a:sym typeface="Red Hat Text"/>
              </a:rPr>
              <a:t>192.168.100.21</a:t>
            </a:r>
            <a:endParaRPr sz="900">
              <a:latin typeface="Red Hat Text"/>
              <a:ea typeface="Red Hat Text"/>
              <a:cs typeface="Red Hat Text"/>
              <a:sym typeface="Red Hat Text"/>
            </a:endParaRPr>
          </a:p>
        </p:txBody>
      </p:sp>
      <p:sp>
        <p:nvSpPr>
          <p:cNvPr id="2774" name="Google Shape;2774;p202"/>
          <p:cNvSpPr/>
          <p:nvPr/>
        </p:nvSpPr>
        <p:spPr>
          <a:xfrm>
            <a:off x="6241463" y="3903731"/>
            <a:ext cx="974700" cy="41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900">
                <a:latin typeface="Red Hat Text"/>
                <a:ea typeface="Red Hat Text"/>
                <a:cs typeface="Red Hat Text"/>
                <a:sym typeface="Red Hat Text"/>
              </a:rPr>
              <a:t>Speaker</a:t>
            </a:r>
            <a:endParaRPr sz="900">
              <a:latin typeface="Red Hat Text"/>
              <a:ea typeface="Red Hat Text"/>
              <a:cs typeface="Red Hat Text"/>
              <a:sym typeface="Red Hat Text"/>
            </a:endParaRPr>
          </a:p>
          <a:p>
            <a:pPr indent="0" lvl="0" marL="0" rtl="0" algn="l">
              <a:spcBef>
                <a:spcPts val="0"/>
              </a:spcBef>
              <a:spcAft>
                <a:spcPts val="0"/>
              </a:spcAft>
              <a:buNone/>
            </a:pPr>
            <a:r>
              <a:rPr lang="en" sz="900">
                <a:latin typeface="Red Hat Text"/>
                <a:ea typeface="Red Hat Text"/>
                <a:cs typeface="Red Hat Text"/>
                <a:sym typeface="Red Hat Text"/>
              </a:rPr>
              <a:t>192.168.100.31</a:t>
            </a:r>
            <a:endParaRPr sz="900">
              <a:latin typeface="Red Hat Text"/>
              <a:ea typeface="Red Hat Text"/>
              <a:cs typeface="Red Hat Text"/>
              <a:sym typeface="Red Hat Text"/>
            </a:endParaRPr>
          </a:p>
        </p:txBody>
      </p:sp>
      <p:sp>
        <p:nvSpPr>
          <p:cNvPr id="2775" name="Google Shape;2775;p202"/>
          <p:cNvSpPr/>
          <p:nvPr/>
        </p:nvSpPr>
        <p:spPr>
          <a:xfrm>
            <a:off x="7740375" y="1343194"/>
            <a:ext cx="1072800" cy="6123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900">
                <a:latin typeface="Red Hat Text"/>
                <a:ea typeface="Red Hat Text"/>
                <a:cs typeface="Red Hat Text"/>
                <a:sym typeface="Red Hat Text"/>
              </a:rPr>
              <a:t>Host network</a:t>
            </a:r>
            <a:endParaRPr sz="900">
              <a:latin typeface="Red Hat Text"/>
              <a:ea typeface="Red Hat Text"/>
              <a:cs typeface="Red Hat Text"/>
              <a:sym typeface="Red Hat Text"/>
            </a:endParaRPr>
          </a:p>
          <a:p>
            <a:pPr indent="0" lvl="0" marL="0" rtl="0" algn="l">
              <a:spcBef>
                <a:spcPts val="0"/>
              </a:spcBef>
              <a:spcAft>
                <a:spcPts val="0"/>
              </a:spcAft>
              <a:buNone/>
            </a:pPr>
            <a:r>
              <a:rPr lang="en" sz="900">
                <a:latin typeface="Red Hat Text"/>
                <a:ea typeface="Red Hat Text"/>
                <a:cs typeface="Red Hat Text"/>
                <a:sym typeface="Red Hat Text"/>
              </a:rPr>
              <a:t>192.168.100.0/24</a:t>
            </a:r>
            <a:endParaRPr sz="900">
              <a:latin typeface="Red Hat Text"/>
              <a:ea typeface="Red Hat Text"/>
              <a:cs typeface="Red Hat Text"/>
              <a:sym typeface="Red Hat Text"/>
            </a:endParaRPr>
          </a:p>
        </p:txBody>
      </p:sp>
      <p:cxnSp>
        <p:nvCxnSpPr>
          <p:cNvPr id="2776" name="Google Shape;2776;p202"/>
          <p:cNvCxnSpPr>
            <a:stCxn id="2772" idx="3"/>
            <a:endCxn id="2775" idx="2"/>
          </p:cNvCxnSpPr>
          <p:nvPr/>
        </p:nvCxnSpPr>
        <p:spPr>
          <a:xfrm flipH="1" rot="10800000">
            <a:off x="7216241" y="1955497"/>
            <a:ext cx="1060500" cy="593100"/>
          </a:xfrm>
          <a:prstGeom prst="bentConnector2">
            <a:avLst/>
          </a:prstGeom>
          <a:noFill/>
          <a:ln cap="flat" cmpd="sng" w="28575">
            <a:solidFill>
              <a:schemeClr val="accent2"/>
            </a:solidFill>
            <a:prstDash val="solid"/>
            <a:round/>
            <a:headEnd len="med" w="med" type="none"/>
            <a:tailEnd len="med" w="med" type="none"/>
          </a:ln>
        </p:spPr>
      </p:cxnSp>
      <p:cxnSp>
        <p:nvCxnSpPr>
          <p:cNvPr id="2777" name="Google Shape;2777;p202"/>
          <p:cNvCxnSpPr>
            <a:stCxn id="2773" idx="3"/>
            <a:endCxn id="2775" idx="2"/>
          </p:cNvCxnSpPr>
          <p:nvPr/>
        </p:nvCxnSpPr>
        <p:spPr>
          <a:xfrm flipH="1" rot="10800000">
            <a:off x="7216163" y="1955522"/>
            <a:ext cx="1060500" cy="1309800"/>
          </a:xfrm>
          <a:prstGeom prst="bentConnector2">
            <a:avLst/>
          </a:prstGeom>
          <a:noFill/>
          <a:ln cap="flat" cmpd="sng" w="28575">
            <a:solidFill>
              <a:schemeClr val="accent2"/>
            </a:solidFill>
            <a:prstDash val="solid"/>
            <a:round/>
            <a:headEnd len="med" w="med" type="none"/>
            <a:tailEnd len="med" w="med" type="none"/>
          </a:ln>
        </p:spPr>
      </p:cxnSp>
      <p:cxnSp>
        <p:nvCxnSpPr>
          <p:cNvPr id="2778" name="Google Shape;2778;p202"/>
          <p:cNvCxnSpPr>
            <a:stCxn id="2774" idx="3"/>
            <a:endCxn id="2775" idx="2"/>
          </p:cNvCxnSpPr>
          <p:nvPr/>
        </p:nvCxnSpPr>
        <p:spPr>
          <a:xfrm flipH="1" rot="10800000">
            <a:off x="7216163" y="1955381"/>
            <a:ext cx="1060500" cy="2155800"/>
          </a:xfrm>
          <a:prstGeom prst="bentConnector2">
            <a:avLst/>
          </a:prstGeom>
          <a:noFill/>
          <a:ln cap="flat" cmpd="sng" w="28575">
            <a:solidFill>
              <a:schemeClr val="accent2"/>
            </a:solidFill>
            <a:prstDash val="solid"/>
            <a:round/>
            <a:headEnd len="med" w="med" type="none"/>
            <a:tailEnd len="med" w="med" type="none"/>
          </a:ln>
        </p:spPr>
      </p:cxnSp>
      <p:cxnSp>
        <p:nvCxnSpPr>
          <p:cNvPr id="2779" name="Google Shape;2779;p202"/>
          <p:cNvCxnSpPr>
            <a:endCxn id="2775" idx="2"/>
          </p:cNvCxnSpPr>
          <p:nvPr/>
        </p:nvCxnSpPr>
        <p:spPr>
          <a:xfrm rot="-5400000">
            <a:off x="7439925" y="1969144"/>
            <a:ext cx="850500" cy="823200"/>
          </a:xfrm>
          <a:prstGeom prst="bentConnector3">
            <a:avLst>
              <a:gd fmla="val -395" name="adj1"/>
            </a:avLst>
          </a:prstGeom>
          <a:noFill/>
          <a:ln cap="flat" cmpd="sng" w="28575">
            <a:solidFill>
              <a:schemeClr val="accent2"/>
            </a:solidFill>
            <a:prstDash val="solid"/>
            <a:round/>
            <a:headEnd len="med" w="med" type="none"/>
            <a:tailEnd len="med" w="med" type="none"/>
          </a:ln>
        </p:spPr>
      </p:cxnSp>
      <p:cxnSp>
        <p:nvCxnSpPr>
          <p:cNvPr id="2780" name="Google Shape;2780;p202"/>
          <p:cNvCxnSpPr>
            <a:endCxn id="2775" idx="2"/>
          </p:cNvCxnSpPr>
          <p:nvPr/>
        </p:nvCxnSpPr>
        <p:spPr>
          <a:xfrm rot="-5400000">
            <a:off x="7072575" y="2336494"/>
            <a:ext cx="1585200" cy="823200"/>
          </a:xfrm>
          <a:prstGeom prst="bentConnector3">
            <a:avLst>
              <a:gd fmla="val -369" name="adj1"/>
            </a:avLst>
          </a:prstGeom>
          <a:noFill/>
          <a:ln cap="flat" cmpd="sng" w="28575">
            <a:solidFill>
              <a:schemeClr val="accent2"/>
            </a:solidFill>
            <a:prstDash val="solid"/>
            <a:round/>
            <a:headEnd len="med" w="med" type="none"/>
            <a:tailEnd len="med" w="med" type="none"/>
          </a:ln>
        </p:spPr>
      </p:cxnSp>
      <p:cxnSp>
        <p:nvCxnSpPr>
          <p:cNvPr id="2781" name="Google Shape;2781;p202"/>
          <p:cNvCxnSpPr>
            <a:endCxn id="2775" idx="2"/>
          </p:cNvCxnSpPr>
          <p:nvPr/>
        </p:nvCxnSpPr>
        <p:spPr>
          <a:xfrm rot="-5400000">
            <a:off x="6699075" y="2709994"/>
            <a:ext cx="2332200" cy="823200"/>
          </a:xfrm>
          <a:prstGeom prst="bentConnector3">
            <a:avLst>
              <a:gd fmla="val -169" name="adj1"/>
            </a:avLst>
          </a:prstGeom>
          <a:noFill/>
          <a:ln cap="flat" cmpd="sng" w="28575">
            <a:solidFill>
              <a:schemeClr val="accent2"/>
            </a:solidFill>
            <a:prstDash val="solid"/>
            <a:round/>
            <a:headEnd len="med" w="med" type="none"/>
            <a:tailEnd len="med" w="med" type="none"/>
          </a:ln>
        </p:spPr>
      </p:cxnSp>
      <p:sp>
        <p:nvSpPr>
          <p:cNvPr id="2782" name="Google Shape;2782;p202"/>
          <p:cNvSpPr txBox="1"/>
          <p:nvPr/>
        </p:nvSpPr>
        <p:spPr>
          <a:xfrm>
            <a:off x="7453775" y="2759900"/>
            <a:ext cx="900900" cy="3849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800">
                <a:solidFill>
                  <a:schemeClr val="dk1"/>
                </a:solidFill>
                <a:latin typeface="Red Hat Text"/>
                <a:ea typeface="Red Hat Text"/>
                <a:cs typeface="Red Hat Text"/>
                <a:sym typeface="Red Hat Text"/>
              </a:rPr>
              <a:t>192.168.100.11</a:t>
            </a:r>
            <a:endParaRPr sz="800">
              <a:solidFill>
                <a:schemeClr val="dk1"/>
              </a:solidFill>
              <a:latin typeface="Red Hat Text"/>
              <a:ea typeface="Red Hat Text"/>
              <a:cs typeface="Red Hat Text"/>
              <a:sym typeface="Red Hat Text"/>
            </a:endParaRPr>
          </a:p>
          <a:p>
            <a:pPr indent="0" lvl="0" marL="0" rtl="0" algn="l">
              <a:spcBef>
                <a:spcPts val="0"/>
              </a:spcBef>
              <a:spcAft>
                <a:spcPts val="0"/>
              </a:spcAft>
              <a:buNone/>
            </a:pPr>
            <a:r>
              <a:rPr lang="en" sz="800">
                <a:solidFill>
                  <a:schemeClr val="dk1"/>
                </a:solidFill>
                <a:latin typeface="Red Hat Text"/>
                <a:ea typeface="Red Hat Text"/>
                <a:cs typeface="Red Hat Text"/>
                <a:sym typeface="Red Hat Text"/>
              </a:rPr>
              <a:t>192.168.100.200</a:t>
            </a:r>
            <a:endParaRPr sz="800">
              <a:solidFill>
                <a:schemeClr val="dk1"/>
              </a:solidFill>
              <a:latin typeface="Red Hat Text"/>
              <a:ea typeface="Red Hat Text"/>
              <a:cs typeface="Red Hat Text"/>
              <a:sym typeface="Red Hat Text"/>
            </a:endParaRPr>
          </a:p>
        </p:txBody>
      </p:sp>
      <p:sp>
        <p:nvSpPr>
          <p:cNvPr id="2783" name="Google Shape;2783;p202"/>
          <p:cNvSpPr txBox="1"/>
          <p:nvPr/>
        </p:nvSpPr>
        <p:spPr>
          <a:xfrm>
            <a:off x="7453774" y="3521175"/>
            <a:ext cx="900900" cy="2616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800">
                <a:solidFill>
                  <a:schemeClr val="dk1"/>
                </a:solidFill>
                <a:latin typeface="Red Hat Text"/>
                <a:ea typeface="Red Hat Text"/>
                <a:cs typeface="Red Hat Text"/>
                <a:sym typeface="Red Hat Text"/>
              </a:rPr>
              <a:t>192.168.100.21</a:t>
            </a:r>
            <a:endParaRPr sz="900">
              <a:latin typeface="Red Hat Text"/>
              <a:ea typeface="Red Hat Text"/>
              <a:cs typeface="Red Hat Text"/>
              <a:sym typeface="Red Hat Text"/>
            </a:endParaRPr>
          </a:p>
        </p:txBody>
      </p:sp>
      <p:sp>
        <p:nvSpPr>
          <p:cNvPr id="2784" name="Google Shape;2784;p202"/>
          <p:cNvSpPr txBox="1"/>
          <p:nvPr/>
        </p:nvSpPr>
        <p:spPr>
          <a:xfrm>
            <a:off x="7492650" y="4261475"/>
            <a:ext cx="900900" cy="2616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800">
                <a:solidFill>
                  <a:schemeClr val="dk1"/>
                </a:solidFill>
                <a:latin typeface="Red Hat Text"/>
                <a:ea typeface="Red Hat Text"/>
                <a:cs typeface="Red Hat Text"/>
                <a:sym typeface="Red Hat Text"/>
              </a:rPr>
              <a:t>192.168.100.31</a:t>
            </a:r>
            <a:endParaRPr sz="900">
              <a:latin typeface="Red Hat Text"/>
              <a:ea typeface="Red Hat Text"/>
              <a:cs typeface="Red Hat Text"/>
              <a:sym typeface="Red Hat Text"/>
            </a:endParaRPr>
          </a:p>
        </p:txBody>
      </p:sp>
      <p:sp>
        <p:nvSpPr>
          <p:cNvPr id="2785" name="Google Shape;2785;p202"/>
          <p:cNvSpPr/>
          <p:nvPr/>
        </p:nvSpPr>
        <p:spPr>
          <a:xfrm>
            <a:off x="3514350" y="1744538"/>
            <a:ext cx="1171200" cy="2741700"/>
          </a:xfrm>
          <a:prstGeom prst="rect">
            <a:avLst/>
          </a:prstGeom>
          <a:no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rtl="0" algn="ctr">
              <a:spcBef>
                <a:spcPts val="0"/>
              </a:spcBef>
              <a:spcAft>
                <a:spcPts val="0"/>
              </a:spcAft>
              <a:buNone/>
            </a:pPr>
            <a:r>
              <a:rPr lang="en" sz="1100">
                <a:latin typeface="Red Hat Text"/>
                <a:ea typeface="Red Hat Text"/>
                <a:cs typeface="Red Hat Text"/>
                <a:sym typeface="Red Hat Text"/>
              </a:rPr>
              <a:t>MetalLB namespace</a:t>
            </a:r>
            <a:endParaRPr sz="1100">
              <a:latin typeface="Red Hat Text"/>
              <a:ea typeface="Red Hat Text"/>
              <a:cs typeface="Red Hat Text"/>
              <a:sym typeface="Red Hat Text"/>
            </a:endParaRPr>
          </a:p>
        </p:txBody>
      </p:sp>
      <p:sp>
        <p:nvSpPr>
          <p:cNvPr id="2786" name="Google Shape;2786;p202"/>
          <p:cNvSpPr/>
          <p:nvPr/>
        </p:nvSpPr>
        <p:spPr>
          <a:xfrm>
            <a:off x="3612566" y="2341147"/>
            <a:ext cx="974700" cy="41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900">
                <a:latin typeface="Red Hat Text"/>
                <a:ea typeface="Red Hat Text"/>
                <a:cs typeface="Red Hat Text"/>
                <a:sym typeface="Red Hat Text"/>
              </a:rPr>
              <a:t>App Pod</a:t>
            </a:r>
            <a:endParaRPr sz="900">
              <a:latin typeface="Red Hat Text"/>
              <a:ea typeface="Red Hat Text"/>
              <a:cs typeface="Red Hat Text"/>
              <a:sym typeface="Red Hat Text"/>
            </a:endParaRPr>
          </a:p>
          <a:p>
            <a:pPr indent="0" lvl="0" marL="0" rtl="0" algn="l">
              <a:spcBef>
                <a:spcPts val="0"/>
              </a:spcBef>
              <a:spcAft>
                <a:spcPts val="0"/>
              </a:spcAft>
              <a:buNone/>
            </a:pPr>
            <a:r>
              <a:rPr lang="en" sz="900">
                <a:latin typeface="Red Hat Text"/>
                <a:ea typeface="Red Hat Text"/>
                <a:cs typeface="Red Hat Text"/>
                <a:sym typeface="Red Hat Text"/>
              </a:rPr>
              <a:t>10.128.x.x</a:t>
            </a:r>
            <a:endParaRPr sz="900">
              <a:latin typeface="Red Hat Text"/>
              <a:ea typeface="Red Hat Text"/>
              <a:cs typeface="Red Hat Text"/>
              <a:sym typeface="Red Hat Text"/>
            </a:endParaRPr>
          </a:p>
        </p:txBody>
      </p:sp>
      <p:sp>
        <p:nvSpPr>
          <p:cNvPr id="2787" name="Google Shape;2787;p202"/>
          <p:cNvSpPr/>
          <p:nvPr/>
        </p:nvSpPr>
        <p:spPr>
          <a:xfrm>
            <a:off x="3612566" y="3903735"/>
            <a:ext cx="974700" cy="41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900">
                <a:latin typeface="Red Hat Text"/>
                <a:ea typeface="Red Hat Text"/>
                <a:cs typeface="Red Hat Text"/>
                <a:sym typeface="Red Hat Text"/>
              </a:rPr>
              <a:t>App Pod</a:t>
            </a:r>
            <a:endParaRPr sz="900">
              <a:latin typeface="Red Hat Text"/>
              <a:ea typeface="Red Hat Text"/>
              <a:cs typeface="Red Hat Text"/>
              <a:sym typeface="Red Hat Text"/>
            </a:endParaRPr>
          </a:p>
          <a:p>
            <a:pPr indent="0" lvl="0" marL="0" rtl="0" algn="l">
              <a:spcBef>
                <a:spcPts val="0"/>
              </a:spcBef>
              <a:spcAft>
                <a:spcPts val="0"/>
              </a:spcAft>
              <a:buNone/>
            </a:pPr>
            <a:r>
              <a:rPr lang="en" sz="900">
                <a:latin typeface="Red Hat Text"/>
                <a:ea typeface="Red Hat Text"/>
                <a:cs typeface="Red Hat Text"/>
                <a:sym typeface="Red Hat Text"/>
              </a:rPr>
              <a:t>10.130.x.x</a:t>
            </a:r>
            <a:endParaRPr sz="900">
              <a:latin typeface="Red Hat Text"/>
              <a:ea typeface="Red Hat Text"/>
              <a:cs typeface="Red Hat Text"/>
              <a:sym typeface="Red Hat Text"/>
            </a:endParaRPr>
          </a:p>
        </p:txBody>
      </p:sp>
      <p:cxnSp>
        <p:nvCxnSpPr>
          <p:cNvPr id="2788" name="Google Shape;2788;p202"/>
          <p:cNvCxnSpPr>
            <a:stCxn id="2763" idx="1"/>
            <a:endCxn id="2762" idx="1"/>
          </p:cNvCxnSpPr>
          <p:nvPr/>
        </p:nvCxnSpPr>
        <p:spPr>
          <a:xfrm>
            <a:off x="3612563" y="2657944"/>
            <a:ext cx="600" cy="1344000"/>
          </a:xfrm>
          <a:prstGeom prst="bentConnector3">
            <a:avLst>
              <a:gd fmla="val -228704167" name="adj1"/>
            </a:avLst>
          </a:prstGeom>
          <a:noFill/>
          <a:ln cap="flat" cmpd="sng" w="28575">
            <a:solidFill>
              <a:srgbClr val="3C78D8"/>
            </a:solidFill>
            <a:prstDash val="solid"/>
            <a:round/>
            <a:headEnd len="med" w="med" type="none"/>
            <a:tailEnd len="med" w="med" type="none"/>
          </a:ln>
        </p:spPr>
      </p:cxnSp>
      <p:cxnSp>
        <p:nvCxnSpPr>
          <p:cNvPr id="2789" name="Google Shape;2789;p202"/>
          <p:cNvCxnSpPr>
            <a:stCxn id="2786" idx="1"/>
            <a:endCxn id="2787" idx="1"/>
          </p:cNvCxnSpPr>
          <p:nvPr/>
        </p:nvCxnSpPr>
        <p:spPr>
          <a:xfrm>
            <a:off x="3612566" y="2548597"/>
            <a:ext cx="600" cy="1562700"/>
          </a:xfrm>
          <a:prstGeom prst="bentConnector3">
            <a:avLst>
              <a:gd fmla="val -375967436" name="adj1"/>
            </a:avLst>
          </a:prstGeom>
          <a:noFill/>
          <a:ln cap="flat" cmpd="sng" w="28575">
            <a:solidFill>
              <a:srgbClr val="00FFFF"/>
            </a:solidFill>
            <a:prstDash val="solid"/>
            <a:round/>
            <a:headEnd len="med" w="med" type="none"/>
            <a:tailEnd len="med" w="med" type="none"/>
          </a:ln>
        </p:spPr>
      </p:cxnSp>
      <p:sp>
        <p:nvSpPr>
          <p:cNvPr id="2790" name="Google Shape;2790;p202"/>
          <p:cNvSpPr/>
          <p:nvPr/>
        </p:nvSpPr>
        <p:spPr>
          <a:xfrm>
            <a:off x="7216238" y="2131256"/>
            <a:ext cx="1748100" cy="800100"/>
          </a:xfrm>
          <a:prstGeom prst="left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1000">
                <a:solidFill>
                  <a:schemeClr val="lt1"/>
                </a:solidFill>
                <a:latin typeface="Red Hat Text"/>
                <a:ea typeface="Red Hat Text"/>
                <a:cs typeface="Red Hat Text"/>
                <a:sym typeface="Red Hat Text"/>
              </a:rPr>
              <a:t>External traffic ingress</a:t>
            </a:r>
            <a:endParaRPr sz="1000">
              <a:solidFill>
                <a:schemeClr val="lt1"/>
              </a:solidFill>
              <a:latin typeface="Red Hat Text"/>
              <a:ea typeface="Red Hat Text"/>
              <a:cs typeface="Red Hat Text"/>
              <a:sym typeface="Red Hat Text"/>
            </a:endParaRPr>
          </a:p>
          <a:p>
            <a:pPr indent="0" lvl="0" marL="0" rtl="0" algn="l">
              <a:spcBef>
                <a:spcPts val="0"/>
              </a:spcBef>
              <a:spcAft>
                <a:spcPts val="0"/>
              </a:spcAft>
              <a:buNone/>
            </a:pPr>
            <a:r>
              <a:rPr lang="en" sz="1000">
                <a:solidFill>
                  <a:schemeClr val="lt1"/>
                </a:solidFill>
                <a:latin typeface="Red Hat Text"/>
                <a:ea typeface="Red Hat Text"/>
                <a:cs typeface="Red Hat Text"/>
                <a:sym typeface="Red Hat Text"/>
              </a:rPr>
              <a:t>LB IP: 192.168.100.200</a:t>
            </a:r>
            <a:endParaRPr sz="1000">
              <a:solidFill>
                <a:schemeClr val="lt1"/>
              </a:solidFill>
              <a:latin typeface="Red Hat Text"/>
              <a:ea typeface="Red Hat Text"/>
              <a:cs typeface="Red Hat Text"/>
              <a:sym typeface="Red Hat Text"/>
            </a:endParaRPr>
          </a:p>
        </p:txBody>
      </p:sp>
      <p:sp>
        <p:nvSpPr>
          <p:cNvPr id="2791" name="Google Shape;2791;p202"/>
          <p:cNvSpPr/>
          <p:nvPr/>
        </p:nvSpPr>
        <p:spPr>
          <a:xfrm>
            <a:off x="5109300" y="2341147"/>
            <a:ext cx="823200" cy="41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900">
                <a:latin typeface="Consolas"/>
                <a:ea typeface="Consolas"/>
                <a:cs typeface="Consolas"/>
                <a:sym typeface="Consolas"/>
              </a:rPr>
              <a:t>kube-proxy</a:t>
            </a:r>
            <a:endParaRPr sz="900">
              <a:latin typeface="Consolas"/>
              <a:ea typeface="Consolas"/>
              <a:cs typeface="Consolas"/>
              <a:sym typeface="Consolas"/>
            </a:endParaRPr>
          </a:p>
        </p:txBody>
      </p:sp>
      <p:cxnSp>
        <p:nvCxnSpPr>
          <p:cNvPr id="2792" name="Google Shape;2792;p202"/>
          <p:cNvCxnSpPr>
            <a:stCxn id="2772" idx="1"/>
            <a:endCxn id="2791" idx="3"/>
          </p:cNvCxnSpPr>
          <p:nvPr/>
        </p:nvCxnSpPr>
        <p:spPr>
          <a:xfrm rot="10800000">
            <a:off x="5932541" y="2548597"/>
            <a:ext cx="309000" cy="0"/>
          </a:xfrm>
          <a:prstGeom prst="straightConnector1">
            <a:avLst/>
          </a:prstGeom>
          <a:noFill/>
          <a:ln cap="flat" cmpd="sng" w="28575">
            <a:solidFill>
              <a:srgbClr val="3C78D8"/>
            </a:solidFill>
            <a:prstDash val="solid"/>
            <a:round/>
            <a:headEnd len="med" w="med" type="none"/>
            <a:tailEnd len="med" w="med" type="triangle"/>
          </a:ln>
        </p:spPr>
      </p:cxnSp>
      <p:cxnSp>
        <p:nvCxnSpPr>
          <p:cNvPr id="2793" name="Google Shape;2793;p202"/>
          <p:cNvCxnSpPr>
            <a:stCxn id="2791" idx="1"/>
            <a:endCxn id="2786" idx="3"/>
          </p:cNvCxnSpPr>
          <p:nvPr/>
        </p:nvCxnSpPr>
        <p:spPr>
          <a:xfrm rot="10800000">
            <a:off x="4587300" y="2548597"/>
            <a:ext cx="522000" cy="0"/>
          </a:xfrm>
          <a:prstGeom prst="straightConnector1">
            <a:avLst/>
          </a:prstGeom>
          <a:noFill/>
          <a:ln cap="flat" cmpd="sng" w="28575">
            <a:solidFill>
              <a:srgbClr val="3C78D8"/>
            </a:solidFill>
            <a:prstDash val="solid"/>
            <a:round/>
            <a:headEnd len="med" w="med" type="none"/>
            <a:tailEnd len="med" w="med" type="triangle"/>
          </a:ln>
        </p:spPr>
      </p:cxnSp>
      <p:cxnSp>
        <p:nvCxnSpPr>
          <p:cNvPr id="2794" name="Google Shape;2794;p202"/>
          <p:cNvCxnSpPr>
            <a:stCxn id="2791" idx="1"/>
            <a:endCxn id="2787" idx="3"/>
          </p:cNvCxnSpPr>
          <p:nvPr/>
        </p:nvCxnSpPr>
        <p:spPr>
          <a:xfrm flipH="1">
            <a:off x="4587300" y="2548597"/>
            <a:ext cx="522000" cy="1562700"/>
          </a:xfrm>
          <a:prstGeom prst="straightConnector1">
            <a:avLst/>
          </a:prstGeom>
          <a:noFill/>
          <a:ln cap="flat" cmpd="sng" w="28575">
            <a:solidFill>
              <a:srgbClr val="3C78D8"/>
            </a:solidFill>
            <a:prstDash val="solid"/>
            <a:round/>
            <a:headEnd len="med" w="med" type="none"/>
            <a:tailEnd len="med" w="med" type="triangle"/>
          </a:ln>
        </p:spPr>
      </p:cxnSp>
      <p:sp>
        <p:nvSpPr>
          <p:cNvPr id="2795" name="Google Shape;2795;p202"/>
          <p:cNvSpPr txBox="1"/>
          <p:nvPr/>
        </p:nvSpPr>
        <p:spPr>
          <a:xfrm>
            <a:off x="849638" y="2809275"/>
            <a:ext cx="900900" cy="384900"/>
          </a:xfrm>
          <a:prstGeom prst="rect">
            <a:avLst/>
          </a:prstGeom>
          <a:solidFill>
            <a:schemeClr val="lt1"/>
          </a:solidFill>
          <a:ln cap="flat" cmpd="sng" w="9525">
            <a:solidFill>
              <a:srgbClr val="00FFFF"/>
            </a:solidFill>
            <a:prstDash val="solid"/>
            <a:round/>
            <a:headEnd len="sm" w="sm" type="none"/>
            <a:tailEnd len="sm" w="sm" type="none"/>
          </a:ln>
        </p:spPr>
        <p:txBody>
          <a:bodyPr anchorCtr="0" anchor="t" bIns="68575" lIns="68575" spcFirstLastPara="1" rIns="68575" wrap="square" tIns="68575">
            <a:spAutoFit/>
          </a:bodyPr>
          <a:lstStyle/>
          <a:p>
            <a:pPr indent="0" lvl="0" marL="0" rtl="0" algn="l">
              <a:spcBef>
                <a:spcPts val="0"/>
              </a:spcBef>
              <a:spcAft>
                <a:spcPts val="0"/>
              </a:spcAft>
              <a:buNone/>
            </a:pPr>
            <a:r>
              <a:rPr lang="en" sz="800">
                <a:latin typeface="Red Hat Text"/>
                <a:ea typeface="Red Hat Text"/>
                <a:cs typeface="Red Hat Text"/>
                <a:sym typeface="Red Hat Text"/>
              </a:rPr>
              <a:t>Service Network</a:t>
            </a:r>
            <a:br>
              <a:rPr lang="en" sz="800">
                <a:latin typeface="Red Hat Text"/>
                <a:ea typeface="Red Hat Text"/>
                <a:cs typeface="Red Hat Text"/>
                <a:sym typeface="Red Hat Text"/>
              </a:rPr>
            </a:br>
            <a:r>
              <a:rPr lang="en" sz="800">
                <a:latin typeface="Red Hat Text"/>
                <a:ea typeface="Red Hat Text"/>
                <a:cs typeface="Red Hat Text"/>
                <a:sym typeface="Red Hat Text"/>
              </a:rPr>
              <a:t>172.130.0.0/16</a:t>
            </a:r>
            <a:endParaRPr sz="800">
              <a:latin typeface="Red Hat Text"/>
              <a:ea typeface="Red Hat Text"/>
              <a:cs typeface="Red Hat Text"/>
              <a:sym typeface="Red Hat Text"/>
            </a:endParaRPr>
          </a:p>
        </p:txBody>
      </p:sp>
      <p:sp>
        <p:nvSpPr>
          <p:cNvPr id="2796" name="Google Shape;2796;p202"/>
          <p:cNvSpPr txBox="1"/>
          <p:nvPr/>
        </p:nvSpPr>
        <p:spPr>
          <a:xfrm>
            <a:off x="1786426" y="3341531"/>
            <a:ext cx="745200" cy="384900"/>
          </a:xfrm>
          <a:prstGeom prst="rect">
            <a:avLst/>
          </a:prstGeom>
          <a:solidFill>
            <a:schemeClr val="lt1"/>
          </a:solidFill>
          <a:ln cap="flat" cmpd="sng" w="9525">
            <a:solidFill>
              <a:srgbClr val="3C78D8"/>
            </a:solidFill>
            <a:prstDash val="solid"/>
            <a:round/>
            <a:headEnd len="sm" w="sm" type="none"/>
            <a:tailEnd len="sm" w="sm" type="none"/>
          </a:ln>
        </p:spPr>
        <p:txBody>
          <a:bodyPr anchorCtr="0" anchor="t" bIns="68575" lIns="68575" spcFirstLastPara="1" rIns="68575" wrap="square" tIns="68575">
            <a:spAutoFit/>
          </a:bodyPr>
          <a:lstStyle/>
          <a:p>
            <a:pPr indent="0" lvl="0" marL="0" rtl="0" algn="l">
              <a:spcBef>
                <a:spcPts val="0"/>
              </a:spcBef>
              <a:spcAft>
                <a:spcPts val="0"/>
              </a:spcAft>
              <a:buNone/>
            </a:pPr>
            <a:r>
              <a:rPr lang="en" sz="800">
                <a:latin typeface="Red Hat Text"/>
                <a:ea typeface="Red Hat Text"/>
                <a:cs typeface="Red Hat Text"/>
                <a:sym typeface="Red Hat Text"/>
              </a:rPr>
              <a:t>Pod Network</a:t>
            </a:r>
            <a:endParaRPr sz="800">
              <a:latin typeface="Red Hat Text"/>
              <a:ea typeface="Red Hat Text"/>
              <a:cs typeface="Red Hat Text"/>
              <a:sym typeface="Red Hat Text"/>
            </a:endParaRPr>
          </a:p>
          <a:p>
            <a:pPr indent="0" lvl="0" marL="0" rtl="0" algn="l">
              <a:spcBef>
                <a:spcPts val="0"/>
              </a:spcBef>
              <a:spcAft>
                <a:spcPts val="0"/>
              </a:spcAft>
              <a:buNone/>
            </a:pPr>
            <a:r>
              <a:rPr lang="en" sz="800">
                <a:latin typeface="Red Hat Text"/>
                <a:ea typeface="Red Hat Text"/>
                <a:cs typeface="Red Hat Text"/>
                <a:sym typeface="Red Hat Text"/>
              </a:rPr>
              <a:t>10.128.0.0/14</a:t>
            </a:r>
            <a:endParaRPr sz="800">
              <a:latin typeface="Red Hat Text"/>
              <a:ea typeface="Red Hat Text"/>
              <a:cs typeface="Red Hat Text"/>
              <a:sym typeface="Red Hat Text"/>
            </a:endParaRPr>
          </a:p>
        </p:txBody>
      </p:sp>
      <p:sp>
        <p:nvSpPr>
          <p:cNvPr id="2797" name="Google Shape;2797;p202"/>
          <p:cNvSpPr txBox="1"/>
          <p:nvPr/>
        </p:nvSpPr>
        <p:spPr>
          <a:xfrm>
            <a:off x="188381" y="1214325"/>
            <a:ext cx="3120600" cy="1154400"/>
          </a:xfrm>
          <a:prstGeom prst="rect">
            <a:avLst/>
          </a:prstGeom>
          <a:noFill/>
          <a:ln>
            <a:noFill/>
          </a:ln>
        </p:spPr>
        <p:txBody>
          <a:bodyPr anchorCtr="0" anchor="t" bIns="68575" lIns="68575" spcFirstLastPara="1" rIns="68575" wrap="square" tIns="68575">
            <a:spAutoFit/>
          </a:bodyPr>
          <a:lstStyle/>
          <a:p>
            <a:pPr indent="-234950" lvl="0" marL="342900" rtl="0" algn="l">
              <a:spcBef>
                <a:spcPts val="0"/>
              </a:spcBef>
              <a:spcAft>
                <a:spcPts val="0"/>
              </a:spcAft>
              <a:buSzPts val="1100"/>
              <a:buFont typeface="Red Hat Text"/>
              <a:buChar char="●"/>
            </a:pPr>
            <a:r>
              <a:rPr lang="en" sz="1100">
                <a:solidFill>
                  <a:schemeClr val="dk1"/>
                </a:solidFill>
                <a:latin typeface="Red Hat Text"/>
                <a:ea typeface="Red Hat Text"/>
                <a:cs typeface="Red Hat Text"/>
                <a:sym typeface="Red Hat Text"/>
              </a:rPr>
              <a:t>External traffic uses the MetalLB assigned and configured LoadBalancer IP</a:t>
            </a:r>
            <a:endParaRPr sz="1100">
              <a:solidFill>
                <a:schemeClr val="dk1"/>
              </a:solidFill>
              <a:latin typeface="Red Hat Text"/>
              <a:ea typeface="Red Hat Text"/>
              <a:cs typeface="Red Hat Text"/>
              <a:sym typeface="Red Hat Text"/>
            </a:endParaRPr>
          </a:p>
          <a:p>
            <a:pPr indent="-234950" lvl="0" marL="342900" rtl="0" algn="l">
              <a:spcBef>
                <a:spcPts val="0"/>
              </a:spcBef>
              <a:spcAft>
                <a:spcPts val="0"/>
              </a:spcAft>
              <a:buSzPts val="1100"/>
              <a:buFont typeface="Red Hat Text"/>
              <a:buChar char="●"/>
            </a:pPr>
            <a:r>
              <a:rPr lang="en" sz="1100">
                <a:solidFill>
                  <a:schemeClr val="dk1"/>
                </a:solidFill>
                <a:latin typeface="Red Hat Text"/>
                <a:ea typeface="Red Hat Text"/>
                <a:cs typeface="Red Hat Text"/>
                <a:sym typeface="Red Hat Text"/>
              </a:rPr>
              <a:t>Internal traffic uses the Service definition + kube-proxy </a:t>
            </a:r>
            <a:endParaRPr sz="1100">
              <a:solidFill>
                <a:schemeClr val="dk1"/>
              </a:solidFill>
              <a:latin typeface="Red Hat Text"/>
              <a:ea typeface="Red Hat Text"/>
              <a:cs typeface="Red Hat Text"/>
              <a:sym typeface="Red Hat Text"/>
            </a:endParaRPr>
          </a:p>
          <a:p>
            <a:pPr indent="-234950" lvl="0" marL="342900" rtl="0" algn="l">
              <a:spcBef>
                <a:spcPts val="0"/>
              </a:spcBef>
              <a:spcAft>
                <a:spcPts val="0"/>
              </a:spcAft>
              <a:buSzPts val="1100"/>
              <a:buFont typeface="Red Hat Text"/>
              <a:buChar char="●"/>
            </a:pPr>
            <a:r>
              <a:rPr lang="en" sz="1100">
                <a:latin typeface="Red Hat Text"/>
                <a:ea typeface="Red Hat Text"/>
                <a:cs typeface="Red Hat Text"/>
                <a:sym typeface="Red Hat Text"/>
              </a:rPr>
              <a:t>Pod-to-Pod comms happen across the SDN / Pod network</a:t>
            </a:r>
            <a:endParaRPr sz="1100">
              <a:latin typeface="Red Hat Text"/>
              <a:ea typeface="Red Hat Text"/>
              <a:cs typeface="Red Hat Text"/>
              <a:sym typeface="Red Hat Tex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3" name="Shape 1763"/>
        <p:cNvGrpSpPr/>
        <p:nvPr/>
      </p:nvGrpSpPr>
      <p:grpSpPr>
        <a:xfrm>
          <a:off x="0" y="0"/>
          <a:ext cx="0" cy="0"/>
          <a:chOff x="0" y="0"/>
          <a:chExt cx="0" cy="0"/>
        </a:xfrm>
      </p:grpSpPr>
      <p:sp>
        <p:nvSpPr>
          <p:cNvPr id="1764" name="Google Shape;1764;p14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65" name="Google Shape;1765;p149"/>
          <p:cNvSpPr txBox="1"/>
          <p:nvPr/>
        </p:nvSpPr>
        <p:spPr>
          <a:xfrm>
            <a:off x="335831" y="41588"/>
            <a:ext cx="7907700" cy="612300"/>
          </a:xfrm>
          <a:prstGeom prst="rect">
            <a:avLst/>
          </a:prstGeom>
          <a:noFill/>
          <a:ln>
            <a:noFill/>
          </a:ln>
        </p:spPr>
        <p:txBody>
          <a:bodyPr anchorCtr="0" anchor="ctr" bIns="68575" lIns="329175" spcFirstLastPara="1" rIns="68575" wrap="square" tIns="68575">
            <a:noAutofit/>
          </a:bodyPr>
          <a:lstStyle/>
          <a:p>
            <a:pPr indent="0" lvl="0" marL="0" rtl="0" algn="l">
              <a:spcBef>
                <a:spcPts val="0"/>
              </a:spcBef>
              <a:spcAft>
                <a:spcPts val="0"/>
              </a:spcAft>
              <a:buNone/>
            </a:pPr>
            <a:r>
              <a:rPr lang="en" sz="2700">
                <a:latin typeface="Red Hat Display Medium"/>
                <a:ea typeface="Red Hat Display Medium"/>
                <a:cs typeface="Red Hat Display Medium"/>
                <a:sym typeface="Red Hat Display Medium"/>
              </a:rPr>
              <a:t>On-prem OpenShift IPI DNS and Load Balancer</a:t>
            </a:r>
            <a:endParaRPr sz="2700">
              <a:latin typeface="Red Hat Display Medium"/>
              <a:ea typeface="Red Hat Display Medium"/>
              <a:cs typeface="Red Hat Display Medium"/>
              <a:sym typeface="Red Hat Display Medium"/>
            </a:endParaRPr>
          </a:p>
        </p:txBody>
      </p:sp>
      <p:sp>
        <p:nvSpPr>
          <p:cNvPr id="1766" name="Google Shape;1766;p149"/>
          <p:cNvSpPr txBox="1"/>
          <p:nvPr/>
        </p:nvSpPr>
        <p:spPr>
          <a:xfrm>
            <a:off x="378038" y="1108819"/>
            <a:ext cx="3619200" cy="3268500"/>
          </a:xfrm>
          <a:prstGeom prst="rect">
            <a:avLst/>
          </a:prstGeom>
          <a:noFill/>
          <a:ln>
            <a:noFill/>
          </a:ln>
        </p:spPr>
        <p:txBody>
          <a:bodyPr anchorCtr="0" anchor="t" bIns="68575" lIns="68575" spcFirstLastPara="1" rIns="68575" wrap="square" tIns="68575">
            <a:noAutofit/>
          </a:bodyPr>
          <a:lstStyle/>
          <a:p>
            <a:pPr indent="-254000" lvl="0" marL="3429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OpenShift 4, introduced a new way of doing DNS and load balancing for the </a:t>
            </a:r>
            <a:r>
              <a:rPr lang="en" sz="1400">
                <a:solidFill>
                  <a:schemeClr val="dk1"/>
                </a:solidFill>
                <a:latin typeface="Consolas"/>
                <a:ea typeface="Consolas"/>
                <a:cs typeface="Consolas"/>
                <a:sym typeface="Consolas"/>
              </a:rPr>
              <a:t>api</a:t>
            </a:r>
            <a:r>
              <a:rPr lang="en" sz="1400">
                <a:solidFill>
                  <a:schemeClr val="dk1"/>
                </a:solidFill>
                <a:latin typeface="Red Hat Display"/>
                <a:ea typeface="Red Hat Display"/>
                <a:cs typeface="Red Hat Display"/>
                <a:sym typeface="Red Hat Display"/>
              </a:rPr>
              <a:t>, </a:t>
            </a:r>
            <a:r>
              <a:rPr lang="en" sz="1400">
                <a:solidFill>
                  <a:schemeClr val="dk1"/>
                </a:solidFill>
                <a:latin typeface="Consolas"/>
                <a:ea typeface="Consolas"/>
                <a:cs typeface="Consolas"/>
                <a:sym typeface="Consolas"/>
              </a:rPr>
              <a:t>api-int</a:t>
            </a:r>
            <a:r>
              <a:rPr lang="en" sz="1400">
                <a:solidFill>
                  <a:schemeClr val="dk1"/>
                </a:solidFill>
                <a:latin typeface="Red Hat Display"/>
                <a:ea typeface="Red Hat Display"/>
                <a:cs typeface="Red Hat Display"/>
                <a:sym typeface="Red Hat Display"/>
              </a:rPr>
              <a:t>, DNS, and </a:t>
            </a:r>
            <a:r>
              <a:rPr lang="en" sz="1400">
                <a:solidFill>
                  <a:schemeClr val="dk1"/>
                </a:solidFill>
                <a:latin typeface="Consolas"/>
                <a:ea typeface="Consolas"/>
                <a:cs typeface="Consolas"/>
                <a:sym typeface="Consolas"/>
              </a:rPr>
              <a:t>*.apps</a:t>
            </a:r>
            <a:r>
              <a:rPr lang="en" sz="1400">
                <a:solidFill>
                  <a:schemeClr val="dk1"/>
                </a:solidFill>
                <a:latin typeface="Red Hat Display"/>
                <a:ea typeface="Red Hat Display"/>
                <a:cs typeface="Red Hat Display"/>
                <a:sym typeface="Red Hat Display"/>
              </a:rPr>
              <a:t> (Ingress) endpoints</a:t>
            </a:r>
            <a:r>
              <a:rPr lang="en" sz="1400">
                <a:solidFill>
                  <a:schemeClr val="dk1"/>
                </a:solidFill>
                <a:latin typeface="Red Hat Display"/>
                <a:ea typeface="Red Hat Display"/>
                <a:cs typeface="Red Hat Display"/>
                <a:sym typeface="Red Hat Display"/>
              </a:rPr>
              <a:t>.</a:t>
            </a:r>
            <a:endParaRPr sz="1400">
              <a:solidFill>
                <a:schemeClr val="dk1"/>
              </a:solidFill>
              <a:latin typeface="Red Hat Display"/>
              <a:ea typeface="Red Hat Display"/>
              <a:cs typeface="Red Hat Display"/>
              <a:sym typeface="Red Hat Display"/>
            </a:endParaRPr>
          </a:p>
          <a:p>
            <a:pPr indent="0" lvl="0" marL="685800" rtl="0" algn="l">
              <a:lnSpc>
                <a:spcPct val="130000"/>
              </a:lnSpc>
              <a:spcBef>
                <a:spcPts val="0"/>
              </a:spcBef>
              <a:spcAft>
                <a:spcPts val="0"/>
              </a:spcAft>
              <a:buNone/>
            </a:pPr>
            <a:r>
              <a:t/>
            </a:r>
            <a:endParaRPr sz="1400">
              <a:solidFill>
                <a:schemeClr val="dk1"/>
              </a:solidFill>
              <a:latin typeface="Red Hat Display"/>
              <a:ea typeface="Red Hat Display"/>
              <a:cs typeface="Red Hat Display"/>
              <a:sym typeface="Red Hat Display"/>
            </a:endParaRPr>
          </a:p>
          <a:p>
            <a:pPr indent="-254000" lvl="0" marL="3429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This method was originally used by the Kubernetes-native Infrastructure concept when creating bare metal clusters</a:t>
            </a:r>
            <a:endParaRPr sz="1400">
              <a:solidFill>
                <a:schemeClr val="dk1"/>
              </a:solidFill>
              <a:latin typeface="Red Hat Display"/>
              <a:ea typeface="Red Hat Display"/>
              <a:cs typeface="Red Hat Display"/>
              <a:sym typeface="Red Hat Display"/>
            </a:endParaRPr>
          </a:p>
        </p:txBody>
      </p:sp>
      <p:sp>
        <p:nvSpPr>
          <p:cNvPr id="1767" name="Google Shape;1767;p149"/>
          <p:cNvSpPr txBox="1"/>
          <p:nvPr/>
        </p:nvSpPr>
        <p:spPr>
          <a:xfrm>
            <a:off x="663788" y="4777388"/>
            <a:ext cx="6887100" cy="279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900">
                <a:latin typeface="Red Hat Text"/>
                <a:ea typeface="Red Hat Text"/>
                <a:cs typeface="Red Hat Text"/>
                <a:sym typeface="Red Hat Text"/>
              </a:rPr>
              <a:t>Excruciating detail: </a:t>
            </a:r>
            <a:r>
              <a:rPr lang="en" sz="700" u="sng">
                <a:solidFill>
                  <a:schemeClr val="hlink"/>
                </a:solidFill>
                <a:latin typeface="Red Hat Text"/>
                <a:ea typeface="Red Hat Text"/>
                <a:cs typeface="Red Hat Text"/>
                <a:sym typeface="Red Hat Text"/>
                <a:hlinkClick r:id="rId3"/>
              </a:rPr>
              <a:t>https://github.com/openshift/installer/blob/master/docs/design/baremetal/networking-infrastructure.md</a:t>
            </a:r>
            <a:endParaRPr sz="900">
              <a:latin typeface="Red Hat Text"/>
              <a:ea typeface="Red Hat Text"/>
              <a:cs typeface="Red Hat Text"/>
              <a:sym typeface="Red Hat Text"/>
            </a:endParaRPr>
          </a:p>
        </p:txBody>
      </p:sp>
      <p:pic>
        <p:nvPicPr>
          <p:cNvPr id="1768" name="Google Shape;1768;p149"/>
          <p:cNvPicPr preferRelativeResize="0"/>
          <p:nvPr/>
        </p:nvPicPr>
        <p:blipFill>
          <a:blip r:embed="rId4">
            <a:alphaModFix/>
          </a:blip>
          <a:stretch>
            <a:fillRect/>
          </a:stretch>
        </p:blipFill>
        <p:spPr>
          <a:xfrm>
            <a:off x="5629612" y="1989806"/>
            <a:ext cx="2309605" cy="1154813"/>
          </a:xfrm>
          <a:prstGeom prst="rect">
            <a:avLst/>
          </a:prstGeom>
          <a:noFill/>
          <a:ln>
            <a:noFill/>
          </a:ln>
        </p:spPr>
      </p:pic>
      <p:pic>
        <p:nvPicPr>
          <p:cNvPr id="1769" name="Google Shape;1769;p149"/>
          <p:cNvPicPr preferRelativeResize="0"/>
          <p:nvPr/>
        </p:nvPicPr>
        <p:blipFill>
          <a:blip r:embed="rId5">
            <a:alphaModFix/>
          </a:blip>
          <a:stretch>
            <a:fillRect/>
          </a:stretch>
        </p:blipFill>
        <p:spPr>
          <a:xfrm>
            <a:off x="4876050" y="1208288"/>
            <a:ext cx="1543499" cy="781518"/>
          </a:xfrm>
          <a:prstGeom prst="rect">
            <a:avLst/>
          </a:prstGeom>
          <a:noFill/>
          <a:ln>
            <a:noFill/>
          </a:ln>
        </p:spPr>
      </p:pic>
      <p:sp>
        <p:nvSpPr>
          <p:cNvPr id="1770" name="Google Shape;1770;p149"/>
          <p:cNvSpPr txBox="1"/>
          <p:nvPr/>
        </p:nvSpPr>
        <p:spPr>
          <a:xfrm>
            <a:off x="7376213" y="2911313"/>
            <a:ext cx="1416000" cy="5529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2700">
                <a:latin typeface="Red Hat Display"/>
                <a:ea typeface="Red Hat Display"/>
                <a:cs typeface="Red Hat Display"/>
                <a:sym typeface="Red Hat Display"/>
              </a:rPr>
              <a:t>mDNS</a:t>
            </a:r>
            <a:endParaRPr b="1" sz="2700">
              <a:latin typeface="Red Hat Display"/>
              <a:ea typeface="Red Hat Display"/>
              <a:cs typeface="Red Hat Display"/>
              <a:sym typeface="Red Hat Display"/>
            </a:endParaRPr>
          </a:p>
        </p:txBody>
      </p:sp>
      <p:pic>
        <p:nvPicPr>
          <p:cNvPr id="1771" name="Google Shape;1771;p149"/>
          <p:cNvPicPr preferRelativeResize="0"/>
          <p:nvPr/>
        </p:nvPicPr>
        <p:blipFill>
          <a:blip r:embed="rId6">
            <a:alphaModFix/>
          </a:blip>
          <a:stretch>
            <a:fillRect/>
          </a:stretch>
        </p:blipFill>
        <p:spPr>
          <a:xfrm>
            <a:off x="4806075" y="3523856"/>
            <a:ext cx="3528976" cy="1069453"/>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1" name="Shape 2801"/>
        <p:cNvGrpSpPr/>
        <p:nvPr/>
      </p:nvGrpSpPr>
      <p:grpSpPr>
        <a:xfrm>
          <a:off x="0" y="0"/>
          <a:ext cx="0" cy="0"/>
          <a:chOff x="0" y="0"/>
          <a:chExt cx="0" cy="0"/>
        </a:xfrm>
      </p:grpSpPr>
      <p:sp>
        <p:nvSpPr>
          <p:cNvPr id="2802" name="Google Shape;2802;p203"/>
          <p:cNvSpPr txBox="1"/>
          <p:nvPr>
            <p:ph idx="3" type="body"/>
          </p:nvPr>
        </p:nvSpPr>
        <p:spPr>
          <a:xfrm>
            <a:off x="335831" y="1240163"/>
            <a:ext cx="8051100" cy="3387000"/>
          </a:xfrm>
          <a:prstGeom prst="rect">
            <a:avLst/>
          </a:prstGeom>
        </p:spPr>
        <p:txBody>
          <a:bodyPr anchorCtr="0" anchor="t" bIns="0" lIns="0" spcFirstLastPara="1" rIns="0" wrap="square" tIns="0">
            <a:noAutofit/>
          </a:bodyPr>
          <a:lstStyle/>
          <a:p>
            <a:pPr indent="-254000" lvl="0" marL="342900" rtl="0" algn="l">
              <a:spcBef>
                <a:spcPts val="800"/>
              </a:spcBef>
              <a:spcAft>
                <a:spcPts val="0"/>
              </a:spcAft>
              <a:buSzPts val="1400"/>
              <a:buFont typeface="Red Hat Text"/>
              <a:buChar char="●"/>
            </a:pPr>
            <a:r>
              <a:rPr lang="en">
                <a:latin typeface="Red Hat Text"/>
                <a:ea typeface="Red Hat Text"/>
                <a:cs typeface="Red Hat Text"/>
                <a:sym typeface="Red Hat Text"/>
              </a:rPr>
              <a:t>Nodes may be configured with however many NICs, bonds, VLANs, etc. as needed for the environment</a:t>
            </a:r>
            <a:endParaRPr>
              <a:latin typeface="Red Hat Text"/>
              <a:ea typeface="Red Hat Text"/>
              <a:cs typeface="Red Hat Text"/>
              <a:sym typeface="Red Hat Text"/>
            </a:endParaRPr>
          </a:p>
          <a:p>
            <a:pPr indent="-254000" lvl="1" marL="685800" rtl="0" algn="l">
              <a:spcBef>
                <a:spcPts val="0"/>
              </a:spcBef>
              <a:spcAft>
                <a:spcPts val="0"/>
              </a:spcAft>
              <a:buSzPts val="1400"/>
              <a:buFont typeface="Red Hat Text"/>
              <a:buChar char="○"/>
            </a:pPr>
            <a:r>
              <a:rPr lang="en">
                <a:latin typeface="Red Hat Text"/>
                <a:ea typeface="Red Hat Text"/>
                <a:cs typeface="Red Hat Text"/>
                <a:sym typeface="Red Hat Text"/>
              </a:rPr>
              <a:t>Nodes </a:t>
            </a:r>
            <a:r>
              <a:rPr i="1" lang="en">
                <a:latin typeface="Red Hat Text"/>
                <a:ea typeface="Red Hat Text"/>
                <a:cs typeface="Red Hat Text"/>
                <a:sym typeface="Red Hat Text"/>
              </a:rPr>
              <a:t>do not</a:t>
            </a:r>
            <a:r>
              <a:rPr lang="en">
                <a:latin typeface="Red Hat Text"/>
                <a:ea typeface="Red Hat Text"/>
                <a:cs typeface="Red Hat Text"/>
                <a:sym typeface="Red Hat Text"/>
              </a:rPr>
              <a:t> need to have an IP address on address pool networks for MetalLB to function</a:t>
            </a:r>
            <a:endParaRPr>
              <a:latin typeface="Red Hat Text"/>
              <a:ea typeface="Red Hat Text"/>
              <a:cs typeface="Red Hat Text"/>
              <a:sym typeface="Red Hat Text"/>
            </a:endParaRPr>
          </a:p>
          <a:p>
            <a:pPr indent="-254000" lvl="1" marL="685800" rtl="0" algn="l">
              <a:spcBef>
                <a:spcPts val="0"/>
              </a:spcBef>
              <a:spcAft>
                <a:spcPts val="0"/>
              </a:spcAft>
              <a:buSzPts val="1400"/>
              <a:buFont typeface="Red Hat Text"/>
              <a:buChar char="○"/>
            </a:pPr>
            <a:r>
              <a:rPr lang="en">
                <a:latin typeface="Red Hat Text"/>
                <a:ea typeface="Red Hat Text"/>
                <a:cs typeface="Red Hat Text"/>
                <a:sym typeface="Red Hat Text"/>
              </a:rPr>
              <a:t>Address pools do not have any metadata about which network adapter to listen on</a:t>
            </a:r>
            <a:endParaRPr>
              <a:latin typeface="Red Hat Text"/>
              <a:ea typeface="Red Hat Text"/>
              <a:cs typeface="Red Hat Text"/>
              <a:sym typeface="Red Hat Text"/>
            </a:endParaRPr>
          </a:p>
          <a:p>
            <a:pPr indent="-254000" lvl="0" marL="342900" rtl="0" algn="l">
              <a:spcBef>
                <a:spcPts val="0"/>
              </a:spcBef>
              <a:spcAft>
                <a:spcPts val="0"/>
              </a:spcAft>
              <a:buSzPts val="1400"/>
              <a:buFont typeface="Red Hat Text"/>
              <a:buChar char="●"/>
            </a:pPr>
            <a:r>
              <a:rPr lang="en">
                <a:latin typeface="Red Hat Text"/>
                <a:ea typeface="Red Hat Text"/>
                <a:cs typeface="Red Hat Text"/>
                <a:sym typeface="Red Hat Text"/>
              </a:rPr>
              <a:t>The IP address assigned from the address pool is configured to listen on </a:t>
            </a:r>
            <a:r>
              <a:rPr i="1" lang="en">
                <a:latin typeface="Red Hat Text"/>
                <a:ea typeface="Red Hat Text"/>
                <a:cs typeface="Red Hat Text"/>
                <a:sym typeface="Red Hat Text"/>
              </a:rPr>
              <a:t>all network interfaces</a:t>
            </a:r>
            <a:endParaRPr>
              <a:latin typeface="Red Hat Text"/>
              <a:ea typeface="Red Hat Text"/>
              <a:cs typeface="Red Hat Text"/>
              <a:sym typeface="Red Hat Text"/>
            </a:endParaRPr>
          </a:p>
          <a:p>
            <a:pPr indent="-254000" lvl="1" marL="685800" rtl="0" algn="l">
              <a:spcBef>
                <a:spcPts val="0"/>
              </a:spcBef>
              <a:spcAft>
                <a:spcPts val="0"/>
              </a:spcAft>
              <a:buSzPts val="1400"/>
              <a:buFont typeface="Red Hat Text"/>
              <a:buChar char="○"/>
            </a:pPr>
            <a:r>
              <a:rPr lang="en">
                <a:latin typeface="Red Hat Text"/>
                <a:ea typeface="Red Hat Text"/>
                <a:cs typeface="Red Hat Text"/>
                <a:sym typeface="Red Hat Text"/>
              </a:rPr>
              <a:t>External routing </a:t>
            </a:r>
            <a:r>
              <a:rPr b="1" lang="en">
                <a:latin typeface="Red Hat Text"/>
                <a:ea typeface="Red Hat Text"/>
                <a:cs typeface="Red Hat Text"/>
                <a:sym typeface="Red Hat Text"/>
              </a:rPr>
              <a:t>must</a:t>
            </a:r>
            <a:r>
              <a:rPr lang="en">
                <a:latin typeface="Red Hat Text"/>
                <a:ea typeface="Red Hat Text"/>
                <a:cs typeface="Red Hat Text"/>
                <a:sym typeface="Red Hat Text"/>
              </a:rPr>
              <a:t> be configured to send traffic to the appropriate interface</a:t>
            </a:r>
            <a:endParaRPr>
              <a:latin typeface="Red Hat Text"/>
              <a:ea typeface="Red Hat Text"/>
              <a:cs typeface="Red Hat Text"/>
              <a:sym typeface="Red Hat Text"/>
            </a:endParaRPr>
          </a:p>
          <a:p>
            <a:pPr indent="-254000" lvl="1" marL="685800" rtl="0" algn="l">
              <a:spcBef>
                <a:spcPts val="0"/>
              </a:spcBef>
              <a:spcAft>
                <a:spcPts val="0"/>
              </a:spcAft>
              <a:buSzPts val="1400"/>
              <a:buFont typeface="Red Hat Text"/>
              <a:buChar char="○"/>
            </a:pPr>
            <a:r>
              <a:rPr lang="en">
                <a:latin typeface="Red Hat Text"/>
                <a:ea typeface="Red Hat Text"/>
                <a:cs typeface="Red Hat Text"/>
                <a:sym typeface="Red Hat Text"/>
              </a:rPr>
              <a:t>ARP (IPv4) or NDP (IPv6) is used to identify where in the network the LoadBalancer IP is at</a:t>
            </a:r>
            <a:endParaRPr>
              <a:latin typeface="Red Hat Text"/>
              <a:ea typeface="Red Hat Text"/>
              <a:cs typeface="Red Hat Text"/>
              <a:sym typeface="Red Hat Text"/>
            </a:endParaRPr>
          </a:p>
          <a:p>
            <a:pPr indent="-254000" lvl="0" marL="342900" rtl="0" algn="l">
              <a:spcBef>
                <a:spcPts val="0"/>
              </a:spcBef>
              <a:spcAft>
                <a:spcPts val="0"/>
              </a:spcAft>
              <a:buSzPts val="1400"/>
              <a:buFont typeface="Red Hat Text"/>
              <a:buChar char="●"/>
            </a:pPr>
            <a:r>
              <a:rPr lang="en">
                <a:latin typeface="Red Hat Text"/>
                <a:ea typeface="Red Hat Text"/>
                <a:cs typeface="Red Hat Text"/>
                <a:sym typeface="Red Hat Text"/>
              </a:rPr>
              <a:t>Identifying host configuration</a:t>
            </a:r>
            <a:endParaRPr>
              <a:latin typeface="Red Hat Text"/>
              <a:ea typeface="Red Hat Text"/>
              <a:cs typeface="Red Hat Text"/>
              <a:sym typeface="Red Hat Text"/>
            </a:endParaRPr>
          </a:p>
          <a:p>
            <a:pPr indent="-254000" lvl="1" marL="685800" rtl="0" algn="l">
              <a:spcBef>
                <a:spcPts val="0"/>
              </a:spcBef>
              <a:spcAft>
                <a:spcPts val="0"/>
              </a:spcAft>
              <a:buSzPts val="1400"/>
              <a:buFont typeface="Red Hat Text"/>
              <a:buChar char="○"/>
            </a:pPr>
            <a:r>
              <a:rPr lang="en">
                <a:latin typeface="Red Hat Text"/>
                <a:ea typeface="Red Hat Text"/>
                <a:cs typeface="Red Hat Text"/>
                <a:sym typeface="Red Hat Text"/>
              </a:rPr>
              <a:t>View the Service (</a:t>
            </a:r>
            <a:r>
              <a:rPr lang="en">
                <a:latin typeface="Consolas"/>
                <a:ea typeface="Consolas"/>
                <a:cs typeface="Consolas"/>
                <a:sym typeface="Consolas"/>
              </a:rPr>
              <a:t>oc describe service</a:t>
            </a:r>
            <a:r>
              <a:rPr lang="en">
                <a:latin typeface="Red Hat Text"/>
                <a:ea typeface="Red Hat Text"/>
                <a:cs typeface="Red Hat Text"/>
                <a:sym typeface="Red Hat Text"/>
              </a:rPr>
              <a:t>) to identify the assigned speaker Pod</a:t>
            </a:r>
            <a:endParaRPr>
              <a:latin typeface="Red Hat Text"/>
              <a:ea typeface="Red Hat Text"/>
              <a:cs typeface="Red Hat Text"/>
              <a:sym typeface="Red Hat Text"/>
            </a:endParaRPr>
          </a:p>
          <a:p>
            <a:pPr indent="-254000" lvl="1" marL="685800" rtl="0" algn="l">
              <a:spcBef>
                <a:spcPts val="0"/>
              </a:spcBef>
              <a:spcAft>
                <a:spcPts val="0"/>
              </a:spcAft>
              <a:buSzPts val="1400"/>
              <a:buFont typeface="Red Hat Text"/>
              <a:buChar char="○"/>
            </a:pPr>
            <a:r>
              <a:rPr lang="en">
                <a:latin typeface="Red Hat Text"/>
                <a:ea typeface="Red Hat Text"/>
                <a:cs typeface="Red Hat Text"/>
                <a:sym typeface="Red Hat Text"/>
              </a:rPr>
              <a:t>Use </a:t>
            </a:r>
            <a:r>
              <a:rPr lang="en">
                <a:latin typeface="Consolas"/>
                <a:ea typeface="Consolas"/>
                <a:cs typeface="Consolas"/>
                <a:sym typeface="Consolas"/>
              </a:rPr>
              <a:t>arping</a:t>
            </a:r>
            <a:r>
              <a:rPr lang="en">
                <a:latin typeface="Red Hat Text"/>
                <a:ea typeface="Red Hat Text"/>
                <a:cs typeface="Red Hat Text"/>
                <a:sym typeface="Red Hat Text"/>
              </a:rPr>
              <a:t> from an external host to identify the host MAC address with the IP assigned</a:t>
            </a:r>
            <a:endParaRPr>
              <a:latin typeface="Red Hat Text"/>
              <a:ea typeface="Red Hat Text"/>
              <a:cs typeface="Red Hat Text"/>
              <a:sym typeface="Red Hat Text"/>
            </a:endParaRPr>
          </a:p>
          <a:p>
            <a:pPr indent="-254000" lvl="1" marL="685800" rtl="0" algn="l">
              <a:spcBef>
                <a:spcPts val="0"/>
              </a:spcBef>
              <a:spcAft>
                <a:spcPts val="0"/>
              </a:spcAft>
              <a:buSzPts val="1400"/>
              <a:buFont typeface="Red Hat Text"/>
              <a:buChar char="○"/>
            </a:pPr>
            <a:r>
              <a:rPr lang="en">
                <a:latin typeface="Red Hat Text"/>
                <a:ea typeface="Red Hat Text"/>
                <a:cs typeface="Red Hat Text"/>
                <a:sym typeface="Red Hat Text"/>
              </a:rPr>
              <a:t>Review speaker Pod logs for details of ARP requests/responses</a:t>
            </a:r>
            <a:endParaRPr>
              <a:latin typeface="Red Hat Text"/>
              <a:ea typeface="Red Hat Text"/>
              <a:cs typeface="Red Hat Text"/>
              <a:sym typeface="Red Hat Text"/>
            </a:endParaRPr>
          </a:p>
        </p:txBody>
      </p:sp>
      <p:sp>
        <p:nvSpPr>
          <p:cNvPr id="2803" name="Google Shape;2803;p203"/>
          <p:cNvSpPr txBox="1"/>
          <p:nvPr>
            <p:ph type="title"/>
          </p:nvPr>
        </p:nvSpPr>
        <p:spPr>
          <a:xfrm>
            <a:off x="663788" y="825263"/>
            <a:ext cx="7816500" cy="414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Multi-NIC / multi-homed nodes (L2 mode)</a:t>
            </a:r>
            <a:endParaRPr/>
          </a:p>
        </p:txBody>
      </p:sp>
      <p:sp>
        <p:nvSpPr>
          <p:cNvPr id="2804" name="Google Shape;2804;p203"/>
          <p:cNvSpPr txBox="1"/>
          <p:nvPr>
            <p:ph idx="2"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t/>
            </a:r>
            <a:endParaRPr/>
          </a:p>
        </p:txBody>
      </p:sp>
      <p:sp>
        <p:nvSpPr>
          <p:cNvPr id="2805" name="Google Shape;2805;p20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806" name="Google Shape;2806;p203"/>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0" name="Shape 2810"/>
        <p:cNvGrpSpPr/>
        <p:nvPr/>
      </p:nvGrpSpPr>
      <p:grpSpPr>
        <a:xfrm>
          <a:off x="0" y="0"/>
          <a:ext cx="0" cy="0"/>
          <a:chOff x="0" y="0"/>
          <a:chExt cx="0" cy="0"/>
        </a:xfrm>
      </p:grpSpPr>
      <p:sp>
        <p:nvSpPr>
          <p:cNvPr id="2811" name="Google Shape;2811;p204"/>
          <p:cNvSpPr txBox="1"/>
          <p:nvPr>
            <p:ph idx="3" type="body"/>
          </p:nvPr>
        </p:nvSpPr>
        <p:spPr>
          <a:xfrm>
            <a:off x="335831" y="1240163"/>
            <a:ext cx="8051100" cy="3387000"/>
          </a:xfrm>
          <a:prstGeom prst="rect">
            <a:avLst/>
          </a:prstGeom>
        </p:spPr>
        <p:txBody>
          <a:bodyPr anchorCtr="0" anchor="t" bIns="0" lIns="0" spcFirstLastPara="1" rIns="0" wrap="square" tIns="0">
            <a:noAutofit/>
          </a:bodyPr>
          <a:lstStyle/>
          <a:p>
            <a:pPr indent="-254000" lvl="0" marL="342900" rtl="0" algn="l">
              <a:spcBef>
                <a:spcPts val="800"/>
              </a:spcBef>
              <a:spcAft>
                <a:spcPts val="0"/>
              </a:spcAft>
              <a:buSzPts val="1400"/>
              <a:buFont typeface="Red Hat Text"/>
              <a:buChar char="●"/>
            </a:pPr>
            <a:r>
              <a:rPr lang="en">
                <a:latin typeface="Red Hat Text"/>
                <a:ea typeface="Red Hat Text"/>
                <a:cs typeface="Red Hat Text"/>
                <a:sym typeface="Red Hat Text"/>
              </a:rPr>
              <a:t>Address pools can be in any range so long as the external network understands how to route traffic to the OpenShift cluster</a:t>
            </a:r>
            <a:endParaRPr>
              <a:latin typeface="Red Hat Text"/>
              <a:ea typeface="Red Hat Text"/>
              <a:cs typeface="Red Hat Text"/>
              <a:sym typeface="Red Hat Text"/>
            </a:endParaRPr>
          </a:p>
          <a:p>
            <a:pPr indent="-254000" lvl="1" marL="685800" rtl="0" algn="l">
              <a:spcBef>
                <a:spcPts val="0"/>
              </a:spcBef>
              <a:spcAft>
                <a:spcPts val="0"/>
              </a:spcAft>
              <a:buSzPts val="1400"/>
              <a:buFont typeface="Red Hat Text"/>
              <a:buChar char="○"/>
            </a:pPr>
            <a:r>
              <a:rPr lang="en">
                <a:solidFill>
                  <a:schemeClr val="dk1"/>
                </a:solidFill>
                <a:latin typeface="Red Hat Text"/>
                <a:ea typeface="Red Hat Text"/>
                <a:cs typeface="Red Hat Text"/>
                <a:sym typeface="Red Hat Text"/>
              </a:rPr>
              <a:t>A Service may request to be assigned an IP from any pool, a specific pool, or request a specific IP</a:t>
            </a:r>
            <a:endParaRPr>
              <a:latin typeface="Red Hat Text"/>
              <a:ea typeface="Red Hat Text"/>
              <a:cs typeface="Red Hat Text"/>
              <a:sym typeface="Red Hat Text"/>
            </a:endParaRPr>
          </a:p>
          <a:p>
            <a:pPr indent="-254000" lvl="0" marL="342900" rtl="0" algn="l">
              <a:spcBef>
                <a:spcPts val="0"/>
              </a:spcBef>
              <a:spcAft>
                <a:spcPts val="0"/>
              </a:spcAft>
              <a:buSzPts val="1400"/>
              <a:buFont typeface="Red Hat Text"/>
              <a:buChar char="●"/>
            </a:pPr>
            <a:r>
              <a:rPr lang="en">
                <a:latin typeface="Red Hat Text"/>
                <a:ea typeface="Red Hat Text"/>
                <a:cs typeface="Red Hat Text"/>
                <a:sym typeface="Red Hat Text"/>
              </a:rPr>
              <a:t>Layer 2 mode... </a:t>
            </a:r>
            <a:endParaRPr>
              <a:latin typeface="Red Hat Text"/>
              <a:ea typeface="Red Hat Text"/>
              <a:cs typeface="Red Hat Text"/>
              <a:sym typeface="Red Hat Text"/>
            </a:endParaRPr>
          </a:p>
          <a:p>
            <a:pPr indent="-254000" lvl="1" marL="685800" rtl="0" algn="l">
              <a:spcBef>
                <a:spcPts val="0"/>
              </a:spcBef>
              <a:spcAft>
                <a:spcPts val="0"/>
              </a:spcAft>
              <a:buSzPts val="1400"/>
              <a:buFont typeface="Red Hat Text"/>
              <a:buChar char="○"/>
            </a:pPr>
            <a:r>
              <a:rPr lang="en">
                <a:latin typeface="Red Hat Text"/>
                <a:ea typeface="Red Hat Text"/>
                <a:cs typeface="Red Hat Text"/>
                <a:sym typeface="Red Hat Text"/>
              </a:rPr>
              <a:t>Ingest is limited to a single node’s </a:t>
            </a:r>
            <a:r>
              <a:rPr lang="en">
                <a:solidFill>
                  <a:schemeClr val="dk1"/>
                </a:solidFill>
                <a:latin typeface="Red Hat Text"/>
                <a:ea typeface="Red Hat Text"/>
                <a:cs typeface="Red Hat Text"/>
                <a:sym typeface="Red Hat Text"/>
              </a:rPr>
              <a:t>throughput </a:t>
            </a:r>
            <a:r>
              <a:rPr lang="en">
                <a:latin typeface="Red Hat Text"/>
                <a:ea typeface="Red Hat Text"/>
                <a:cs typeface="Red Hat Text"/>
                <a:sym typeface="Red Hat Text"/>
              </a:rPr>
              <a:t>for each Service</a:t>
            </a:r>
            <a:endParaRPr>
              <a:latin typeface="Red Hat Text"/>
              <a:ea typeface="Red Hat Text"/>
              <a:cs typeface="Red Hat Text"/>
              <a:sym typeface="Red Hat Text"/>
            </a:endParaRPr>
          </a:p>
          <a:p>
            <a:pPr indent="-254000" lvl="1" marL="685800" rtl="0" algn="l">
              <a:spcBef>
                <a:spcPts val="0"/>
              </a:spcBef>
              <a:spcAft>
                <a:spcPts val="0"/>
              </a:spcAft>
              <a:buSzPts val="1400"/>
              <a:buFont typeface="Red Hat Text"/>
              <a:buChar char="○"/>
            </a:pPr>
            <a:r>
              <a:rPr lang="en">
                <a:latin typeface="Red Hat Text"/>
                <a:ea typeface="Red Hat Text"/>
                <a:cs typeface="Red Hat Text"/>
                <a:sym typeface="Red Hat Text"/>
              </a:rPr>
              <a:t>Has no limit on the number of load balancers per subnet</a:t>
            </a:r>
            <a:endParaRPr>
              <a:latin typeface="Red Hat Text"/>
              <a:ea typeface="Red Hat Text"/>
              <a:cs typeface="Red Hat Text"/>
              <a:sym typeface="Red Hat Text"/>
            </a:endParaRPr>
          </a:p>
          <a:p>
            <a:pPr indent="-254000" lvl="1" marL="685800" rtl="0" algn="l">
              <a:spcBef>
                <a:spcPts val="0"/>
              </a:spcBef>
              <a:spcAft>
                <a:spcPts val="0"/>
              </a:spcAft>
              <a:buSzPts val="1400"/>
              <a:buFont typeface="Red Hat Text"/>
              <a:buChar char="○"/>
            </a:pPr>
            <a:r>
              <a:rPr lang="en">
                <a:latin typeface="Red Hat Text"/>
                <a:ea typeface="Red Hat Text"/>
                <a:cs typeface="Red Hat Text"/>
                <a:sym typeface="Red Hat Text"/>
              </a:rPr>
              <a:t>A single node (speaker) will ingest all traffic for the Service. View the assigned node using the </a:t>
            </a:r>
            <a:r>
              <a:rPr lang="en">
                <a:latin typeface="Consolas"/>
                <a:ea typeface="Consolas"/>
                <a:cs typeface="Consolas"/>
                <a:sym typeface="Consolas"/>
              </a:rPr>
              <a:t>oc describe service</a:t>
            </a:r>
            <a:r>
              <a:rPr lang="en">
                <a:latin typeface="Red Hat Text"/>
                <a:ea typeface="Red Hat Text"/>
                <a:cs typeface="Red Hat Text"/>
                <a:sym typeface="Red Hat Text"/>
              </a:rPr>
              <a:t> command</a:t>
            </a:r>
            <a:endParaRPr>
              <a:latin typeface="Red Hat Text"/>
              <a:ea typeface="Red Hat Text"/>
              <a:cs typeface="Red Hat Text"/>
              <a:sym typeface="Red Hat Text"/>
            </a:endParaRPr>
          </a:p>
          <a:p>
            <a:pPr indent="-254000" lvl="0" marL="342900" rtl="0" algn="l">
              <a:spcBef>
                <a:spcPts val="0"/>
              </a:spcBef>
              <a:spcAft>
                <a:spcPts val="0"/>
              </a:spcAft>
              <a:buSzPts val="1400"/>
              <a:buFont typeface="Red Hat Text"/>
              <a:buChar char="●"/>
            </a:pPr>
            <a:r>
              <a:rPr lang="en">
                <a:latin typeface="Red Hat Text"/>
                <a:ea typeface="Red Hat Text"/>
                <a:cs typeface="Red Hat Text"/>
                <a:sym typeface="Red Hat Text"/>
              </a:rPr>
              <a:t>The </a:t>
            </a:r>
            <a:r>
              <a:rPr lang="en">
                <a:latin typeface="Consolas"/>
                <a:ea typeface="Consolas"/>
                <a:cs typeface="Consolas"/>
                <a:sym typeface="Consolas"/>
              </a:rPr>
              <a:t>externalTrafficPolicy</a:t>
            </a:r>
            <a:r>
              <a:rPr lang="en">
                <a:latin typeface="Red Hat Text"/>
                <a:ea typeface="Red Hat Text"/>
                <a:cs typeface="Red Hat Text"/>
                <a:sym typeface="Red Hat Text"/>
              </a:rPr>
              <a:t> option is supported</a:t>
            </a:r>
            <a:endParaRPr>
              <a:latin typeface="Red Hat Text"/>
              <a:ea typeface="Red Hat Text"/>
              <a:cs typeface="Red Hat Text"/>
              <a:sym typeface="Red Hat Text"/>
            </a:endParaRPr>
          </a:p>
          <a:p>
            <a:pPr indent="-254000" lvl="1" marL="685800" rtl="0" algn="l">
              <a:spcBef>
                <a:spcPts val="0"/>
              </a:spcBef>
              <a:spcAft>
                <a:spcPts val="0"/>
              </a:spcAft>
              <a:buSzPts val="1400"/>
              <a:buFont typeface="Red Hat Text"/>
              <a:buChar char="○"/>
            </a:pPr>
            <a:r>
              <a:rPr lang="en">
                <a:latin typeface="Consolas"/>
                <a:ea typeface="Consolas"/>
                <a:cs typeface="Consolas"/>
                <a:sym typeface="Consolas"/>
              </a:rPr>
              <a:t>cluster</a:t>
            </a:r>
            <a:r>
              <a:rPr lang="en">
                <a:latin typeface="Red Hat Text"/>
                <a:ea typeface="Red Hat Text"/>
                <a:cs typeface="Red Hat Text"/>
                <a:sym typeface="Red Hat Text"/>
              </a:rPr>
              <a:t> (the default) uses kube-proxy to distribute traffic to all Pod(s) matching the Service definition, </a:t>
            </a:r>
            <a:r>
              <a:rPr lang="en">
                <a:solidFill>
                  <a:schemeClr val="dk1"/>
                </a:solidFill>
                <a:latin typeface="Consolas"/>
                <a:ea typeface="Consolas"/>
                <a:cs typeface="Consolas"/>
                <a:sym typeface="Consolas"/>
              </a:rPr>
              <a:t>local</a:t>
            </a:r>
            <a:r>
              <a:rPr lang="en">
                <a:solidFill>
                  <a:schemeClr val="dk1"/>
                </a:solidFill>
                <a:latin typeface="Red Hat Text"/>
                <a:ea typeface="Red Hat Text"/>
                <a:cs typeface="Red Hat Text"/>
                <a:sym typeface="Red Hat Text"/>
              </a:rPr>
              <a:t> results in traffic being sent only to the Pod(s) on the node hosting the IP</a:t>
            </a:r>
            <a:endParaRPr>
              <a:latin typeface="Red Hat Text"/>
              <a:ea typeface="Red Hat Text"/>
              <a:cs typeface="Red Hat Text"/>
              <a:sym typeface="Red Hat Text"/>
            </a:endParaRPr>
          </a:p>
        </p:txBody>
      </p:sp>
      <p:sp>
        <p:nvSpPr>
          <p:cNvPr id="2812" name="Google Shape;2812;p204"/>
          <p:cNvSpPr txBox="1"/>
          <p:nvPr>
            <p:ph type="title"/>
          </p:nvPr>
        </p:nvSpPr>
        <p:spPr>
          <a:xfrm>
            <a:off x="663788" y="825263"/>
            <a:ext cx="7816500" cy="414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Additional notes and details</a:t>
            </a:r>
            <a:endParaRPr/>
          </a:p>
        </p:txBody>
      </p:sp>
      <p:sp>
        <p:nvSpPr>
          <p:cNvPr id="2813" name="Google Shape;2813;p204"/>
          <p:cNvSpPr txBox="1"/>
          <p:nvPr>
            <p:ph idx="2"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t/>
            </a:r>
            <a:endParaRPr/>
          </a:p>
        </p:txBody>
      </p:sp>
      <p:sp>
        <p:nvSpPr>
          <p:cNvPr id="2814" name="Google Shape;2814;p20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815" name="Google Shape;2815;p204"/>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9" name="Shape 2819"/>
        <p:cNvGrpSpPr/>
        <p:nvPr/>
      </p:nvGrpSpPr>
      <p:grpSpPr>
        <a:xfrm>
          <a:off x="0" y="0"/>
          <a:ext cx="0" cy="0"/>
          <a:chOff x="0" y="0"/>
          <a:chExt cx="0" cy="0"/>
        </a:xfrm>
      </p:grpSpPr>
      <p:sp>
        <p:nvSpPr>
          <p:cNvPr id="2820" name="Google Shape;2820;p20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EBEBEB"/>
                </a:solidFill>
              </a:rPr>
              <a:t>‹#›</a:t>
            </a:fld>
            <a:endParaRPr>
              <a:solidFill>
                <a:srgbClr val="EBEBEB"/>
              </a:solidFill>
            </a:endParaRPr>
          </a:p>
        </p:txBody>
      </p:sp>
      <p:sp>
        <p:nvSpPr>
          <p:cNvPr id="2821" name="Google Shape;2821;p205"/>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b="0" lang="en" sz="4800">
                <a:solidFill>
                  <a:schemeClr val="lt1"/>
                </a:solidFill>
                <a:latin typeface="Red Hat Display Medium"/>
                <a:ea typeface="Red Hat Display Medium"/>
                <a:cs typeface="Red Hat Display Medium"/>
                <a:sym typeface="Red Hat Display Medium"/>
              </a:rPr>
              <a:t>OpenShift IP failover</a:t>
            </a:r>
            <a:endParaRPr/>
          </a:p>
        </p:txBody>
      </p:sp>
      <p:sp>
        <p:nvSpPr>
          <p:cNvPr id="2822" name="Google Shape;2822;p205"/>
          <p:cNvSpPr txBox="1"/>
          <p:nvPr>
            <p:ph idx="1" type="subTitle"/>
          </p:nvPr>
        </p:nvSpPr>
        <p:spPr>
          <a:xfrm>
            <a:off x="6938588" y="1307790"/>
            <a:ext cx="1593300" cy="24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L2-mode only in OpenShift 4.9</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6" name="Shape 2826"/>
        <p:cNvGrpSpPr/>
        <p:nvPr/>
      </p:nvGrpSpPr>
      <p:grpSpPr>
        <a:xfrm>
          <a:off x="0" y="0"/>
          <a:ext cx="0" cy="0"/>
          <a:chOff x="0" y="0"/>
          <a:chExt cx="0" cy="0"/>
        </a:xfrm>
      </p:grpSpPr>
      <p:sp>
        <p:nvSpPr>
          <p:cNvPr id="2827" name="Google Shape;2827;p206"/>
          <p:cNvSpPr txBox="1"/>
          <p:nvPr>
            <p:ph idx="3" type="body"/>
          </p:nvPr>
        </p:nvSpPr>
        <p:spPr>
          <a:xfrm>
            <a:off x="564431" y="1240163"/>
            <a:ext cx="7649700" cy="3387000"/>
          </a:xfrm>
          <a:prstGeom prst="rect">
            <a:avLst/>
          </a:prstGeom>
        </p:spPr>
        <p:txBody>
          <a:bodyPr anchorCtr="0" anchor="t" bIns="0" lIns="0" spcFirstLastPara="1" rIns="0" wrap="square" tIns="0">
            <a:noAutofit/>
          </a:bodyPr>
          <a:lstStyle/>
          <a:p>
            <a:pPr indent="-254000" lvl="0" marL="342900" rtl="0" algn="l">
              <a:spcBef>
                <a:spcPts val="800"/>
              </a:spcBef>
              <a:spcAft>
                <a:spcPts val="0"/>
              </a:spcAft>
              <a:buSzPts val="1400"/>
              <a:buFont typeface="Red Hat Text"/>
              <a:buChar char="●"/>
            </a:pPr>
            <a:r>
              <a:rPr lang="en">
                <a:latin typeface="Red Hat Text"/>
                <a:ea typeface="Red Hat Text"/>
                <a:cs typeface="Red Hat Text"/>
                <a:sym typeface="Red Hat Text"/>
              </a:rPr>
              <a:t>IP failover manages a pool of Virtual IP (VIP) addresses on a set of nodes. Every VIP in the set is serviced by a node selected from the set. As long a single node is available, the VIPs are served.</a:t>
            </a:r>
            <a:endParaRPr>
              <a:latin typeface="Red Hat Text"/>
              <a:ea typeface="Red Hat Text"/>
              <a:cs typeface="Red Hat Text"/>
              <a:sym typeface="Red Hat Text"/>
            </a:endParaRPr>
          </a:p>
          <a:p>
            <a:pPr indent="-254000" lvl="0" marL="342900" rtl="0" algn="l">
              <a:spcBef>
                <a:spcPts val="0"/>
              </a:spcBef>
              <a:spcAft>
                <a:spcPts val="0"/>
              </a:spcAft>
              <a:buSzPts val="1400"/>
              <a:buFont typeface="Red Hat Text"/>
              <a:buChar char="●"/>
            </a:pPr>
            <a:r>
              <a:rPr lang="en">
                <a:latin typeface="Red Hat Text"/>
                <a:ea typeface="Red Hat Text"/>
                <a:cs typeface="Red Hat Text"/>
                <a:sym typeface="Red Hat Text"/>
              </a:rPr>
              <a:t>IP failover monitors a port on each VIP to determine whether the port is reachable on the node.</a:t>
            </a:r>
            <a:endParaRPr>
              <a:latin typeface="Red Hat Text"/>
              <a:ea typeface="Red Hat Text"/>
              <a:cs typeface="Red Hat Text"/>
              <a:sym typeface="Red Hat Text"/>
            </a:endParaRPr>
          </a:p>
          <a:p>
            <a:pPr indent="-254000" lvl="0" marL="342900" rtl="0" algn="l">
              <a:spcBef>
                <a:spcPts val="0"/>
              </a:spcBef>
              <a:spcAft>
                <a:spcPts val="0"/>
              </a:spcAft>
              <a:buSzPts val="1400"/>
              <a:buFont typeface="Red Hat Text"/>
              <a:buChar char="●"/>
            </a:pPr>
            <a:r>
              <a:rPr lang="en">
                <a:latin typeface="Red Hat Text"/>
                <a:ea typeface="Red Hat Text"/>
                <a:cs typeface="Red Hat Text"/>
                <a:sym typeface="Red Hat Text"/>
              </a:rPr>
              <a:t>IP failover uses</a:t>
            </a:r>
            <a:r>
              <a:rPr lang="en">
                <a:uFill>
                  <a:noFill/>
                </a:uFill>
                <a:latin typeface="Red Hat Text"/>
                <a:ea typeface="Red Hat Text"/>
                <a:cs typeface="Red Hat Text"/>
                <a:sym typeface="Red Hat Text"/>
                <a:hlinkClick r:id="rId3"/>
              </a:rPr>
              <a:t> Keepalived</a:t>
            </a:r>
            <a:r>
              <a:rPr lang="en">
                <a:latin typeface="Red Hat Text"/>
                <a:ea typeface="Red Hat Text"/>
                <a:cs typeface="Red Hat Text"/>
                <a:sym typeface="Red Hat Text"/>
              </a:rPr>
              <a:t> to host a set of externally accessible VIP addresses on a set of hosts. Each VIP is only serviced by a single host at a time</a:t>
            </a:r>
            <a:endParaRPr>
              <a:latin typeface="Red Hat Text"/>
              <a:ea typeface="Red Hat Text"/>
              <a:cs typeface="Red Hat Text"/>
              <a:sym typeface="Red Hat Text"/>
            </a:endParaRPr>
          </a:p>
          <a:p>
            <a:pPr indent="-254000" lvl="0" marL="342900" rtl="0" algn="l">
              <a:spcBef>
                <a:spcPts val="0"/>
              </a:spcBef>
              <a:spcAft>
                <a:spcPts val="0"/>
              </a:spcAft>
              <a:buSzPts val="1400"/>
              <a:buFont typeface="Red Hat Text"/>
              <a:buChar char="●"/>
            </a:pPr>
            <a:r>
              <a:rPr lang="en">
                <a:latin typeface="Red Hat Text"/>
                <a:ea typeface="Red Hat Text"/>
                <a:cs typeface="Red Hat Text"/>
                <a:sym typeface="Red Hat Text"/>
              </a:rPr>
              <a:t>Keepalived uses the Virtual Router Redundancy Protocol (VRRP) to determine which host, from the set of hosts, services which VIP.</a:t>
            </a:r>
            <a:endParaRPr>
              <a:latin typeface="Red Hat Text"/>
              <a:ea typeface="Red Hat Text"/>
              <a:cs typeface="Red Hat Text"/>
              <a:sym typeface="Red Hat Text"/>
            </a:endParaRPr>
          </a:p>
          <a:p>
            <a:pPr indent="0" lvl="0" marL="0" rtl="0" algn="l">
              <a:spcBef>
                <a:spcPts val="800"/>
              </a:spcBef>
              <a:spcAft>
                <a:spcPts val="800"/>
              </a:spcAft>
              <a:buNone/>
            </a:pPr>
            <a:r>
              <a:t/>
            </a:r>
            <a:endParaRPr>
              <a:latin typeface="Red Hat Text"/>
              <a:ea typeface="Red Hat Text"/>
              <a:cs typeface="Red Hat Text"/>
              <a:sym typeface="Red Hat Text"/>
            </a:endParaRPr>
          </a:p>
        </p:txBody>
      </p:sp>
      <p:sp>
        <p:nvSpPr>
          <p:cNvPr id="2828" name="Google Shape;2828;p206"/>
          <p:cNvSpPr txBox="1"/>
          <p:nvPr>
            <p:ph type="title"/>
          </p:nvPr>
        </p:nvSpPr>
        <p:spPr>
          <a:xfrm>
            <a:off x="663788" y="825263"/>
            <a:ext cx="7816500" cy="414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OpenShift IP failover</a:t>
            </a:r>
            <a:endParaRPr/>
          </a:p>
        </p:txBody>
      </p:sp>
      <p:sp>
        <p:nvSpPr>
          <p:cNvPr id="2829" name="Google Shape;2829;p20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830" name="Google Shape;2830;p206"/>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https://metallb.universe.tf/</a:t>
            </a:r>
            <a:endParaRPr/>
          </a:p>
        </p:txBody>
      </p:sp>
      <p:sp>
        <p:nvSpPr>
          <p:cNvPr id="2831" name="Google Shape;2831;p206"/>
          <p:cNvSpPr txBox="1"/>
          <p:nvPr>
            <p:ph idx="2"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NETWORKING | </a:t>
            </a:r>
            <a:r>
              <a:rPr lang="en">
                <a:solidFill>
                  <a:schemeClr val="dk1"/>
                </a:solidFill>
              </a:rPr>
              <a:t>IP Failover</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5" name="Shape 2835"/>
        <p:cNvGrpSpPr/>
        <p:nvPr/>
      </p:nvGrpSpPr>
      <p:grpSpPr>
        <a:xfrm>
          <a:off x="0" y="0"/>
          <a:ext cx="0" cy="0"/>
          <a:chOff x="0" y="0"/>
          <a:chExt cx="0" cy="0"/>
        </a:xfrm>
      </p:grpSpPr>
      <p:sp>
        <p:nvSpPr>
          <p:cNvPr id="2836" name="Google Shape;2836;p207"/>
          <p:cNvSpPr txBox="1"/>
          <p:nvPr>
            <p:ph type="title"/>
          </p:nvPr>
        </p:nvSpPr>
        <p:spPr>
          <a:xfrm>
            <a:off x="663788" y="825263"/>
            <a:ext cx="7816500" cy="414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OpenShift IP failover - design</a:t>
            </a:r>
            <a:endParaRPr/>
          </a:p>
        </p:txBody>
      </p:sp>
      <p:sp>
        <p:nvSpPr>
          <p:cNvPr id="2837" name="Google Shape;2837;p20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838" name="Google Shape;2838;p207"/>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https://metallb.universe.tf/</a:t>
            </a:r>
            <a:endParaRPr/>
          </a:p>
        </p:txBody>
      </p:sp>
      <p:sp>
        <p:nvSpPr>
          <p:cNvPr id="2839" name="Google Shape;2839;p207"/>
          <p:cNvSpPr txBox="1"/>
          <p:nvPr>
            <p:ph idx="2"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NETWORKING | </a:t>
            </a:r>
            <a:r>
              <a:rPr lang="en">
                <a:solidFill>
                  <a:schemeClr val="dk1"/>
                </a:solidFill>
              </a:rPr>
              <a:t>IP Failover</a:t>
            </a:r>
            <a:endParaRPr/>
          </a:p>
        </p:txBody>
      </p:sp>
      <p:pic>
        <p:nvPicPr>
          <p:cNvPr id="2840" name="Google Shape;2840;p207"/>
          <p:cNvPicPr preferRelativeResize="0"/>
          <p:nvPr/>
        </p:nvPicPr>
        <p:blipFill>
          <a:blip r:embed="rId3">
            <a:alphaModFix/>
          </a:blip>
          <a:stretch>
            <a:fillRect/>
          </a:stretch>
        </p:blipFill>
        <p:spPr>
          <a:xfrm>
            <a:off x="152400" y="1392563"/>
            <a:ext cx="8839200" cy="3023517"/>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4" name="Shape 2844"/>
        <p:cNvGrpSpPr/>
        <p:nvPr/>
      </p:nvGrpSpPr>
      <p:grpSpPr>
        <a:xfrm>
          <a:off x="0" y="0"/>
          <a:ext cx="0" cy="0"/>
          <a:chOff x="0" y="0"/>
          <a:chExt cx="0" cy="0"/>
        </a:xfrm>
      </p:grpSpPr>
      <p:sp>
        <p:nvSpPr>
          <p:cNvPr id="2845" name="Google Shape;2845;p208"/>
          <p:cNvSpPr txBox="1"/>
          <p:nvPr>
            <p:ph idx="3" type="body"/>
          </p:nvPr>
        </p:nvSpPr>
        <p:spPr>
          <a:xfrm>
            <a:off x="564425" y="1240169"/>
            <a:ext cx="7649700" cy="1842000"/>
          </a:xfrm>
          <a:prstGeom prst="rect">
            <a:avLst/>
          </a:prstGeom>
        </p:spPr>
        <p:txBody>
          <a:bodyPr anchorCtr="0" anchor="t" bIns="0" lIns="0" spcFirstLastPara="1" rIns="0" wrap="square" tIns="0">
            <a:noAutofit/>
          </a:bodyPr>
          <a:lstStyle/>
          <a:p>
            <a:pPr indent="-254000" lvl="0" marL="342900" rtl="0" algn="l">
              <a:spcBef>
                <a:spcPts val="800"/>
              </a:spcBef>
              <a:spcAft>
                <a:spcPts val="0"/>
              </a:spcAft>
              <a:buSzPts val="1400"/>
              <a:buFont typeface="Red Hat Text"/>
              <a:buChar char="●"/>
            </a:pPr>
            <a:r>
              <a:rPr lang="en">
                <a:latin typeface="Red Hat Text"/>
                <a:ea typeface="Red Hat Text"/>
                <a:cs typeface="Red Hat Text"/>
                <a:sym typeface="Red Hat Text"/>
              </a:rPr>
              <a:t>With </a:t>
            </a:r>
            <a:r>
              <a:rPr lang="en">
                <a:latin typeface="Red Hat Text"/>
                <a:ea typeface="Red Hat Text"/>
                <a:cs typeface="Red Hat Text"/>
                <a:sym typeface="Red Hat Text"/>
              </a:rPr>
              <a:t>IP failover we can replace the Load Balancer and “move”  the virtual IP </a:t>
            </a:r>
            <a:br>
              <a:rPr lang="en">
                <a:latin typeface="Red Hat Text"/>
                <a:ea typeface="Red Hat Text"/>
                <a:cs typeface="Red Hat Text"/>
                <a:sym typeface="Red Hat Text"/>
              </a:rPr>
            </a:br>
            <a:r>
              <a:rPr lang="en">
                <a:latin typeface="Red Hat Text"/>
                <a:ea typeface="Red Hat Text"/>
                <a:cs typeface="Red Hat Text"/>
                <a:sym typeface="Red Hat Text"/>
              </a:rPr>
              <a:t>of the API to the Masters</a:t>
            </a:r>
            <a:endParaRPr>
              <a:latin typeface="Red Hat Text"/>
              <a:ea typeface="Red Hat Text"/>
              <a:cs typeface="Red Hat Text"/>
              <a:sym typeface="Red Hat Text"/>
            </a:endParaRPr>
          </a:p>
          <a:p>
            <a:pPr indent="-254000" lvl="0" marL="342900" rtl="0" algn="l">
              <a:spcBef>
                <a:spcPts val="0"/>
              </a:spcBef>
              <a:spcAft>
                <a:spcPts val="0"/>
              </a:spcAft>
              <a:buSzPts val="1400"/>
              <a:buFont typeface="Red Hat Text"/>
              <a:buChar char="●"/>
            </a:pPr>
            <a:r>
              <a:rPr lang="en">
                <a:solidFill>
                  <a:schemeClr val="dk1"/>
                </a:solidFill>
                <a:latin typeface="Red Hat Text"/>
                <a:ea typeface="Red Hat Text"/>
                <a:cs typeface="Red Hat Text"/>
                <a:sym typeface="Red Hat Text"/>
              </a:rPr>
              <a:t>With IP failover we can replace the Load Balancer and “move” the virtual IP </a:t>
            </a:r>
            <a:br>
              <a:rPr lang="en">
                <a:solidFill>
                  <a:schemeClr val="dk1"/>
                </a:solidFill>
                <a:latin typeface="Red Hat Text"/>
                <a:ea typeface="Red Hat Text"/>
                <a:cs typeface="Red Hat Text"/>
                <a:sym typeface="Red Hat Text"/>
              </a:rPr>
            </a:br>
            <a:r>
              <a:rPr lang="en">
                <a:solidFill>
                  <a:schemeClr val="dk1"/>
                </a:solidFill>
                <a:latin typeface="Red Hat Text"/>
                <a:ea typeface="Red Hat Text"/>
                <a:cs typeface="Red Hat Text"/>
                <a:sym typeface="Red Hat Text"/>
              </a:rPr>
              <a:t>of the router to the Masters</a:t>
            </a:r>
            <a:endParaRPr>
              <a:solidFill>
                <a:schemeClr val="dk1"/>
              </a:solidFill>
              <a:latin typeface="Red Hat Text"/>
              <a:ea typeface="Red Hat Text"/>
              <a:cs typeface="Red Hat Text"/>
              <a:sym typeface="Red Hat Text"/>
            </a:endParaRPr>
          </a:p>
          <a:p>
            <a:pPr indent="-254000" lvl="0" marL="342900" rtl="0" algn="l">
              <a:spcBef>
                <a:spcPts val="0"/>
              </a:spcBef>
              <a:spcAft>
                <a:spcPts val="0"/>
              </a:spcAft>
              <a:buSzPts val="1400"/>
              <a:buFont typeface="Red Hat Text"/>
              <a:buChar char="●"/>
            </a:pPr>
            <a:r>
              <a:rPr lang="en">
                <a:latin typeface="Red Hat Text"/>
                <a:ea typeface="Red Hat Text"/>
                <a:cs typeface="Red Hat Text"/>
                <a:sym typeface="Red Hat Text"/>
              </a:rPr>
              <a:t>A good practice of IP failover is adding it to the manifest in the installation stage.</a:t>
            </a:r>
            <a:endParaRPr>
              <a:latin typeface="Red Hat Text"/>
              <a:ea typeface="Red Hat Text"/>
              <a:cs typeface="Red Hat Text"/>
              <a:sym typeface="Red Hat Text"/>
            </a:endParaRPr>
          </a:p>
          <a:p>
            <a:pPr indent="-254000" lvl="0" marL="342900" rtl="0" algn="l">
              <a:spcBef>
                <a:spcPts val="0"/>
              </a:spcBef>
              <a:spcAft>
                <a:spcPts val="0"/>
              </a:spcAft>
              <a:buSzPts val="1400"/>
              <a:buFont typeface="Red Hat Text"/>
              <a:buChar char="●"/>
            </a:pPr>
            <a:r>
              <a:rPr lang="en">
                <a:latin typeface="Red Hat Text"/>
                <a:ea typeface="Red Hat Text"/>
                <a:cs typeface="Red Hat Text"/>
                <a:sym typeface="Red Hat Text"/>
              </a:rPr>
              <a:t>The deployment uses the hostnetworking options to manage the external IPs </a:t>
            </a:r>
            <a:endParaRPr>
              <a:latin typeface="Red Hat Text"/>
              <a:ea typeface="Red Hat Text"/>
              <a:cs typeface="Red Hat Text"/>
              <a:sym typeface="Red Hat Text"/>
            </a:endParaRPr>
          </a:p>
          <a:p>
            <a:pPr indent="0" lvl="0" marL="0" rtl="0" algn="l">
              <a:spcBef>
                <a:spcPts val="800"/>
              </a:spcBef>
              <a:spcAft>
                <a:spcPts val="800"/>
              </a:spcAft>
              <a:buNone/>
            </a:pPr>
            <a:r>
              <a:t/>
            </a:r>
            <a:endParaRPr>
              <a:latin typeface="Red Hat Text"/>
              <a:ea typeface="Red Hat Text"/>
              <a:cs typeface="Red Hat Text"/>
              <a:sym typeface="Red Hat Text"/>
            </a:endParaRPr>
          </a:p>
        </p:txBody>
      </p:sp>
      <p:sp>
        <p:nvSpPr>
          <p:cNvPr id="2846" name="Google Shape;2846;p208"/>
          <p:cNvSpPr txBox="1"/>
          <p:nvPr>
            <p:ph type="title"/>
          </p:nvPr>
        </p:nvSpPr>
        <p:spPr>
          <a:xfrm>
            <a:off x="663788" y="825263"/>
            <a:ext cx="7816500" cy="414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OpenShift IP failover</a:t>
            </a:r>
            <a:endParaRPr/>
          </a:p>
        </p:txBody>
      </p:sp>
      <p:sp>
        <p:nvSpPr>
          <p:cNvPr id="2847" name="Google Shape;2847;p20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848" name="Google Shape;2848;p208"/>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https://metallb.universe.tf/</a:t>
            </a:r>
            <a:endParaRPr/>
          </a:p>
        </p:txBody>
      </p:sp>
      <p:sp>
        <p:nvSpPr>
          <p:cNvPr id="2849" name="Google Shape;2849;p208"/>
          <p:cNvSpPr txBox="1"/>
          <p:nvPr>
            <p:ph idx="2"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NETWORKING | </a:t>
            </a:r>
            <a:r>
              <a:rPr lang="en">
                <a:solidFill>
                  <a:schemeClr val="dk1"/>
                </a:solidFill>
              </a:rPr>
              <a:t>IP Failover</a:t>
            </a:r>
            <a:endParaRPr/>
          </a:p>
        </p:txBody>
      </p:sp>
      <p:pic>
        <p:nvPicPr>
          <p:cNvPr id="2850" name="Google Shape;2850;p208"/>
          <p:cNvPicPr preferRelativeResize="0"/>
          <p:nvPr/>
        </p:nvPicPr>
        <p:blipFill>
          <a:blip r:embed="rId3">
            <a:alphaModFix/>
          </a:blip>
          <a:stretch>
            <a:fillRect/>
          </a:stretch>
        </p:blipFill>
        <p:spPr>
          <a:xfrm>
            <a:off x="6800438" y="2240300"/>
            <a:ext cx="2124075" cy="21526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4" name="Shape 2854"/>
        <p:cNvGrpSpPr/>
        <p:nvPr/>
      </p:nvGrpSpPr>
      <p:grpSpPr>
        <a:xfrm>
          <a:off x="0" y="0"/>
          <a:ext cx="0" cy="0"/>
          <a:chOff x="0" y="0"/>
          <a:chExt cx="0" cy="0"/>
        </a:xfrm>
      </p:grpSpPr>
      <p:sp>
        <p:nvSpPr>
          <p:cNvPr id="2855" name="Google Shape;2855;p209"/>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p>
            <a:pPr indent="0" lvl="0" marL="0" rtl="0" algn="l">
              <a:lnSpc>
                <a:spcPct val="135000"/>
              </a:lnSpc>
              <a:spcBef>
                <a:spcPts val="0"/>
              </a:spcBef>
              <a:spcAft>
                <a:spcPts val="0"/>
              </a:spcAft>
              <a:buNone/>
            </a:pPr>
            <a:r>
              <a:rPr lang="en"/>
              <a:t>Red Hat is the world’s leading provider of enterprise open source software solutions. Award-winning support, training, and consulting services make Red Hat a trusted adviser to the Fortune 500. </a:t>
            </a:r>
            <a:endParaRPr/>
          </a:p>
        </p:txBody>
      </p:sp>
      <p:sp>
        <p:nvSpPr>
          <p:cNvPr id="2856" name="Google Shape;2856;p209"/>
          <p:cNvSpPr txBox="1"/>
          <p:nvPr>
            <p:ph type="title"/>
          </p:nvPr>
        </p:nvSpPr>
        <p:spPr>
          <a:xfrm>
            <a:off x="1562906" y="426469"/>
            <a:ext cx="3678900" cy="1489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Have Fun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5" name="Shape 1775"/>
        <p:cNvGrpSpPr/>
        <p:nvPr/>
      </p:nvGrpSpPr>
      <p:grpSpPr>
        <a:xfrm>
          <a:off x="0" y="0"/>
          <a:ext cx="0" cy="0"/>
          <a:chOff x="0" y="0"/>
          <a:chExt cx="0" cy="0"/>
        </a:xfrm>
      </p:grpSpPr>
      <p:sp>
        <p:nvSpPr>
          <p:cNvPr id="1776" name="Google Shape;1776;p150"/>
          <p:cNvSpPr txBox="1"/>
          <p:nvPr>
            <p:ph idx="2" type="subTitle"/>
          </p:nvPr>
        </p:nvSpPr>
        <p:spPr>
          <a:xfrm>
            <a:off x="663788" y="4627163"/>
            <a:ext cx="6887100" cy="41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5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78" name="Google Shape;1778;p150"/>
          <p:cNvSpPr txBox="1"/>
          <p:nvPr/>
        </p:nvSpPr>
        <p:spPr>
          <a:xfrm>
            <a:off x="335831" y="41588"/>
            <a:ext cx="7074000" cy="612300"/>
          </a:xfrm>
          <a:prstGeom prst="rect">
            <a:avLst/>
          </a:prstGeom>
          <a:noFill/>
          <a:ln>
            <a:noFill/>
          </a:ln>
        </p:spPr>
        <p:txBody>
          <a:bodyPr anchorCtr="0" anchor="ctr" bIns="68575" lIns="329175" spcFirstLastPara="1" rIns="68575" wrap="square" tIns="68575">
            <a:noAutofit/>
          </a:bodyPr>
          <a:lstStyle/>
          <a:p>
            <a:pPr indent="0" lvl="0" marL="0" rtl="0" algn="l">
              <a:spcBef>
                <a:spcPts val="0"/>
              </a:spcBef>
              <a:spcAft>
                <a:spcPts val="0"/>
              </a:spcAft>
              <a:buNone/>
            </a:pPr>
            <a:r>
              <a:rPr lang="en" sz="2700">
                <a:latin typeface="Red Hat Display Medium"/>
                <a:ea typeface="Red Hat Display Medium"/>
                <a:cs typeface="Red Hat Display Medium"/>
                <a:sym typeface="Red Hat Display Medium"/>
              </a:rPr>
              <a:t>keepalived</a:t>
            </a:r>
            <a:endParaRPr sz="2700">
              <a:latin typeface="Red Hat Display Medium"/>
              <a:ea typeface="Red Hat Display Medium"/>
              <a:cs typeface="Red Hat Display Medium"/>
              <a:sym typeface="Red Hat Display Medium"/>
            </a:endParaRPr>
          </a:p>
        </p:txBody>
      </p:sp>
      <p:sp>
        <p:nvSpPr>
          <p:cNvPr id="1779" name="Google Shape;1779;p150"/>
          <p:cNvSpPr txBox="1"/>
          <p:nvPr/>
        </p:nvSpPr>
        <p:spPr>
          <a:xfrm>
            <a:off x="378050" y="914400"/>
            <a:ext cx="4122900" cy="3712800"/>
          </a:xfrm>
          <a:prstGeom prst="rect">
            <a:avLst/>
          </a:prstGeom>
          <a:noFill/>
          <a:ln>
            <a:noFill/>
          </a:ln>
        </p:spPr>
        <p:txBody>
          <a:bodyPr anchorCtr="0" anchor="t" bIns="68575" lIns="68575" spcFirstLastPara="1" rIns="68575" wrap="square" tIns="68575">
            <a:noAutofit/>
          </a:bodyPr>
          <a:lstStyle/>
          <a:p>
            <a:pPr indent="-254000" lvl="0" marL="3429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Used to ensure that the API and Ingress (*.apps) Virtual IPs (VIP) are always available</a:t>
            </a:r>
            <a:endParaRPr sz="1400">
              <a:solidFill>
                <a:schemeClr val="dk1"/>
              </a:solidFill>
              <a:latin typeface="Red Hat Display"/>
              <a:ea typeface="Red Hat Display"/>
              <a:cs typeface="Red Hat Display"/>
              <a:sym typeface="Red Hat Display"/>
            </a:endParaRPr>
          </a:p>
          <a:p>
            <a:pPr indent="-254000" lvl="0" marL="3429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Utilizes Virtual Router Redundancy Protocol (VRRP) to determine node health and elect an IP owner</a:t>
            </a:r>
            <a:endParaRPr sz="1400">
              <a:solidFill>
                <a:schemeClr val="dk1"/>
              </a:solidFill>
              <a:latin typeface="Red Hat Display"/>
              <a:ea typeface="Red Hat Display"/>
              <a:cs typeface="Red Hat Display"/>
              <a:sym typeface="Red Hat Display"/>
            </a:endParaRPr>
          </a:p>
          <a:p>
            <a:pPr indent="-254000" lvl="1" marL="6858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Only one host owns the IP at any time</a:t>
            </a:r>
            <a:endParaRPr sz="1400">
              <a:solidFill>
                <a:schemeClr val="dk1"/>
              </a:solidFill>
              <a:latin typeface="Red Hat Display"/>
              <a:ea typeface="Red Hat Display"/>
              <a:cs typeface="Red Hat Display"/>
              <a:sym typeface="Red Hat Display"/>
            </a:endParaRPr>
          </a:p>
          <a:p>
            <a:pPr indent="-254000" lvl="1" marL="6858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All nodes have equal priority</a:t>
            </a:r>
            <a:endParaRPr sz="1400">
              <a:solidFill>
                <a:schemeClr val="dk1"/>
              </a:solidFill>
              <a:latin typeface="Red Hat Display"/>
              <a:ea typeface="Red Hat Display"/>
              <a:cs typeface="Red Hat Display"/>
              <a:sym typeface="Red Hat Display"/>
            </a:endParaRPr>
          </a:p>
          <a:p>
            <a:pPr indent="-254000" lvl="1" marL="6858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Failover can take several seconds</a:t>
            </a:r>
            <a:endParaRPr sz="1400">
              <a:solidFill>
                <a:schemeClr val="dk1"/>
              </a:solidFill>
              <a:latin typeface="Red Hat Display"/>
              <a:ea typeface="Red Hat Display"/>
              <a:cs typeface="Red Hat Display"/>
              <a:sym typeface="Red Hat Display"/>
            </a:endParaRPr>
          </a:p>
          <a:p>
            <a:pPr indent="-254000" lvl="0" marL="3429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Node health is checked every one second</a:t>
            </a:r>
            <a:endParaRPr sz="1400">
              <a:solidFill>
                <a:schemeClr val="dk1"/>
              </a:solidFill>
              <a:latin typeface="Red Hat Display"/>
              <a:ea typeface="Red Hat Display"/>
              <a:cs typeface="Red Hat Display"/>
              <a:sym typeface="Red Hat Display"/>
            </a:endParaRPr>
          </a:p>
          <a:p>
            <a:pPr indent="-254000" lvl="1" marL="6858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Separate checks for each service (API, Ingress/*.apps)</a:t>
            </a:r>
            <a:endParaRPr sz="1400">
              <a:solidFill>
                <a:schemeClr val="dk1"/>
              </a:solidFill>
              <a:latin typeface="Red Hat Display"/>
              <a:ea typeface="Red Hat Display"/>
              <a:cs typeface="Red Hat Display"/>
              <a:sym typeface="Red Hat Display"/>
            </a:endParaRPr>
          </a:p>
          <a:p>
            <a:pPr indent="-254000" lvl="0" marL="3429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ARP is used to associate the VIP with the owner node’s interface</a:t>
            </a:r>
            <a:endParaRPr sz="1400">
              <a:solidFill>
                <a:schemeClr val="dk1"/>
              </a:solidFill>
              <a:latin typeface="Red Hat Display"/>
              <a:ea typeface="Red Hat Display"/>
              <a:cs typeface="Red Hat Display"/>
              <a:sym typeface="Red Hat Display"/>
            </a:endParaRPr>
          </a:p>
        </p:txBody>
      </p:sp>
      <p:pic>
        <p:nvPicPr>
          <p:cNvPr id="1780" name="Google Shape;1780;p150"/>
          <p:cNvPicPr preferRelativeResize="0"/>
          <p:nvPr/>
        </p:nvPicPr>
        <p:blipFill rotWithShape="1">
          <a:blip r:embed="rId3">
            <a:alphaModFix/>
          </a:blip>
          <a:srcRect b="0" l="0" r="0" t="0"/>
          <a:stretch/>
        </p:blipFill>
        <p:spPr>
          <a:xfrm>
            <a:off x="6109134" y="539512"/>
            <a:ext cx="877893" cy="877893"/>
          </a:xfrm>
          <a:prstGeom prst="rect">
            <a:avLst/>
          </a:prstGeom>
          <a:noFill/>
          <a:ln>
            <a:noFill/>
          </a:ln>
        </p:spPr>
      </p:pic>
      <p:pic>
        <p:nvPicPr>
          <p:cNvPr id="1781" name="Google Shape;1781;p150"/>
          <p:cNvPicPr preferRelativeResize="0"/>
          <p:nvPr/>
        </p:nvPicPr>
        <p:blipFill rotWithShape="1">
          <a:blip r:embed="rId4">
            <a:alphaModFix/>
          </a:blip>
          <a:srcRect b="0" l="0" r="0" t="0"/>
          <a:stretch/>
        </p:blipFill>
        <p:spPr>
          <a:xfrm>
            <a:off x="4727417" y="2674280"/>
            <a:ext cx="958912" cy="958893"/>
          </a:xfrm>
          <a:prstGeom prst="rect">
            <a:avLst/>
          </a:prstGeom>
          <a:noFill/>
          <a:ln>
            <a:noFill/>
          </a:ln>
        </p:spPr>
      </p:pic>
      <p:pic>
        <p:nvPicPr>
          <p:cNvPr id="1782" name="Google Shape;1782;p150"/>
          <p:cNvPicPr preferRelativeResize="0"/>
          <p:nvPr/>
        </p:nvPicPr>
        <p:blipFill rotWithShape="1">
          <a:blip r:embed="rId4">
            <a:alphaModFix/>
          </a:blip>
          <a:srcRect b="0" l="0" r="0" t="0"/>
          <a:stretch/>
        </p:blipFill>
        <p:spPr>
          <a:xfrm>
            <a:off x="6068625" y="2674280"/>
            <a:ext cx="958912" cy="958893"/>
          </a:xfrm>
          <a:prstGeom prst="rect">
            <a:avLst/>
          </a:prstGeom>
          <a:noFill/>
          <a:ln>
            <a:noFill/>
          </a:ln>
        </p:spPr>
      </p:pic>
      <p:pic>
        <p:nvPicPr>
          <p:cNvPr id="1783" name="Google Shape;1783;p150"/>
          <p:cNvPicPr preferRelativeResize="0"/>
          <p:nvPr/>
        </p:nvPicPr>
        <p:blipFill rotWithShape="1">
          <a:blip r:embed="rId4">
            <a:alphaModFix/>
          </a:blip>
          <a:srcRect b="0" l="0" r="0" t="0"/>
          <a:stretch/>
        </p:blipFill>
        <p:spPr>
          <a:xfrm>
            <a:off x="7409830" y="2674280"/>
            <a:ext cx="958912" cy="958893"/>
          </a:xfrm>
          <a:prstGeom prst="rect">
            <a:avLst/>
          </a:prstGeom>
          <a:noFill/>
          <a:ln>
            <a:noFill/>
          </a:ln>
        </p:spPr>
      </p:pic>
      <p:cxnSp>
        <p:nvCxnSpPr>
          <p:cNvPr id="1784" name="Google Shape;1784;p150"/>
          <p:cNvCxnSpPr>
            <a:stCxn id="1781" idx="0"/>
            <a:endCxn id="1782" idx="0"/>
          </p:cNvCxnSpPr>
          <p:nvPr/>
        </p:nvCxnSpPr>
        <p:spPr>
          <a:xfrm flipH="1" rot="-5400000">
            <a:off x="5877224" y="2003930"/>
            <a:ext cx="600" cy="1341300"/>
          </a:xfrm>
          <a:prstGeom prst="bentConnector3">
            <a:avLst>
              <a:gd fmla="val -39687500" name="adj1"/>
            </a:avLst>
          </a:prstGeom>
          <a:noFill/>
          <a:ln cap="flat" cmpd="sng" w="28575">
            <a:solidFill>
              <a:srgbClr val="000000"/>
            </a:solidFill>
            <a:prstDash val="solid"/>
            <a:round/>
            <a:headEnd len="med" w="med" type="none"/>
            <a:tailEnd len="med" w="med" type="none"/>
          </a:ln>
        </p:spPr>
      </p:cxnSp>
      <p:cxnSp>
        <p:nvCxnSpPr>
          <p:cNvPr id="1785" name="Google Shape;1785;p150"/>
          <p:cNvCxnSpPr>
            <a:stCxn id="1782" idx="0"/>
            <a:endCxn id="1783" idx="0"/>
          </p:cNvCxnSpPr>
          <p:nvPr/>
        </p:nvCxnSpPr>
        <p:spPr>
          <a:xfrm flipH="1" rot="-5400000">
            <a:off x="7218431" y="2003930"/>
            <a:ext cx="600" cy="1341300"/>
          </a:xfrm>
          <a:prstGeom prst="bentConnector3">
            <a:avLst>
              <a:gd fmla="val -39687500" name="adj1"/>
            </a:avLst>
          </a:prstGeom>
          <a:noFill/>
          <a:ln cap="flat" cmpd="sng" w="28575">
            <a:solidFill>
              <a:srgbClr val="000000"/>
            </a:solidFill>
            <a:prstDash val="solid"/>
            <a:round/>
            <a:headEnd len="med" w="med" type="none"/>
            <a:tailEnd len="med" w="med" type="none"/>
          </a:ln>
        </p:spPr>
      </p:cxnSp>
      <p:pic>
        <p:nvPicPr>
          <p:cNvPr id="1786" name="Google Shape;1786;p150"/>
          <p:cNvPicPr preferRelativeResize="0"/>
          <p:nvPr/>
        </p:nvPicPr>
        <p:blipFill rotWithShape="1">
          <a:blip r:embed="rId5">
            <a:alphaModFix/>
          </a:blip>
          <a:srcRect b="0" l="0" r="0" t="0"/>
          <a:stretch/>
        </p:blipFill>
        <p:spPr>
          <a:xfrm>
            <a:off x="5724211" y="3857353"/>
            <a:ext cx="647991" cy="647990"/>
          </a:xfrm>
          <a:prstGeom prst="rect">
            <a:avLst/>
          </a:prstGeom>
          <a:noFill/>
          <a:ln>
            <a:noFill/>
          </a:ln>
        </p:spPr>
      </p:pic>
      <p:pic>
        <p:nvPicPr>
          <p:cNvPr id="1787" name="Google Shape;1787;p150"/>
          <p:cNvPicPr preferRelativeResize="0"/>
          <p:nvPr/>
        </p:nvPicPr>
        <p:blipFill rotWithShape="1">
          <a:blip r:embed="rId6">
            <a:alphaModFix/>
          </a:blip>
          <a:srcRect b="0" l="0" r="0" t="0"/>
          <a:stretch/>
        </p:blipFill>
        <p:spPr>
          <a:xfrm>
            <a:off x="6987018" y="3894441"/>
            <a:ext cx="647991" cy="647990"/>
          </a:xfrm>
          <a:prstGeom prst="rect">
            <a:avLst/>
          </a:prstGeom>
          <a:noFill/>
          <a:ln>
            <a:noFill/>
          </a:ln>
        </p:spPr>
      </p:pic>
      <p:sp>
        <p:nvSpPr>
          <p:cNvPr id="1788" name="Google Shape;1788;p150"/>
          <p:cNvSpPr/>
          <p:nvPr/>
        </p:nvSpPr>
        <p:spPr>
          <a:xfrm>
            <a:off x="5794106" y="1698844"/>
            <a:ext cx="1508100" cy="28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Red Hat Text"/>
                <a:ea typeface="Red Hat Text"/>
                <a:cs typeface="Red Hat Text"/>
                <a:sym typeface="Red Hat Text"/>
              </a:rPr>
              <a:t>VIP</a:t>
            </a:r>
            <a:endParaRPr sz="1100">
              <a:latin typeface="Red Hat Text"/>
              <a:ea typeface="Red Hat Text"/>
              <a:cs typeface="Red Hat Text"/>
              <a:sym typeface="Red Hat Text"/>
            </a:endParaRPr>
          </a:p>
        </p:txBody>
      </p:sp>
      <p:cxnSp>
        <p:nvCxnSpPr>
          <p:cNvPr id="1789" name="Google Shape;1789;p150"/>
          <p:cNvCxnSpPr/>
          <p:nvPr/>
        </p:nvCxnSpPr>
        <p:spPr>
          <a:xfrm flipH="1">
            <a:off x="5231663" y="2098181"/>
            <a:ext cx="1015500" cy="351900"/>
          </a:xfrm>
          <a:prstGeom prst="straightConnector1">
            <a:avLst/>
          </a:prstGeom>
          <a:noFill/>
          <a:ln cap="flat" cmpd="sng" w="28575">
            <a:solidFill>
              <a:srgbClr val="38761D"/>
            </a:solidFill>
            <a:prstDash val="solid"/>
            <a:round/>
            <a:headEnd len="med" w="med" type="none"/>
            <a:tailEnd len="med" w="med" type="triangle"/>
          </a:ln>
        </p:spPr>
      </p:cxnSp>
      <p:cxnSp>
        <p:nvCxnSpPr>
          <p:cNvPr id="1790" name="Google Shape;1790;p150"/>
          <p:cNvCxnSpPr/>
          <p:nvPr/>
        </p:nvCxnSpPr>
        <p:spPr>
          <a:xfrm>
            <a:off x="6828881" y="2098181"/>
            <a:ext cx="1015500" cy="351900"/>
          </a:xfrm>
          <a:prstGeom prst="straightConnector1">
            <a:avLst/>
          </a:prstGeom>
          <a:noFill/>
          <a:ln cap="flat" cmpd="sng" w="28575">
            <a:solidFill>
              <a:srgbClr val="B45F06"/>
            </a:solidFill>
            <a:prstDash val="solid"/>
            <a:round/>
            <a:headEnd len="med" w="med" type="none"/>
            <a:tailEnd len="med" w="med" type="triangle"/>
          </a:ln>
        </p:spPr>
      </p:cxnSp>
      <p:cxnSp>
        <p:nvCxnSpPr>
          <p:cNvPr id="1791" name="Google Shape;1791;p150"/>
          <p:cNvCxnSpPr/>
          <p:nvPr/>
        </p:nvCxnSpPr>
        <p:spPr>
          <a:xfrm>
            <a:off x="6544144" y="2098181"/>
            <a:ext cx="7800" cy="365400"/>
          </a:xfrm>
          <a:prstGeom prst="straightConnector1">
            <a:avLst/>
          </a:prstGeom>
          <a:noFill/>
          <a:ln cap="flat" cmpd="sng" w="28575">
            <a:solidFill>
              <a:srgbClr val="B45F06"/>
            </a:solidFill>
            <a:prstDash val="solid"/>
            <a:round/>
            <a:headEnd len="med" w="med" type="none"/>
            <a:tailEnd len="med" w="med" type="triangle"/>
          </a:ln>
        </p:spPr>
      </p:cxnSp>
      <p:cxnSp>
        <p:nvCxnSpPr>
          <p:cNvPr id="1792" name="Google Shape;1792;p150"/>
          <p:cNvCxnSpPr>
            <a:endCxn id="1786" idx="0"/>
          </p:cNvCxnSpPr>
          <p:nvPr/>
        </p:nvCxnSpPr>
        <p:spPr>
          <a:xfrm>
            <a:off x="5313206" y="3397753"/>
            <a:ext cx="735000" cy="459600"/>
          </a:xfrm>
          <a:prstGeom prst="straightConnector1">
            <a:avLst/>
          </a:prstGeom>
          <a:noFill/>
          <a:ln cap="flat" cmpd="sng" w="28575">
            <a:solidFill>
              <a:srgbClr val="38761D"/>
            </a:solidFill>
            <a:prstDash val="solid"/>
            <a:round/>
            <a:headEnd len="med" w="med" type="none"/>
            <a:tailEnd len="med" w="med" type="triangle"/>
          </a:ln>
        </p:spPr>
      </p:cxnSp>
      <p:cxnSp>
        <p:nvCxnSpPr>
          <p:cNvPr id="1793" name="Google Shape;1793;p150"/>
          <p:cNvCxnSpPr>
            <a:endCxn id="1787" idx="0"/>
          </p:cNvCxnSpPr>
          <p:nvPr/>
        </p:nvCxnSpPr>
        <p:spPr>
          <a:xfrm>
            <a:off x="5313314" y="3397641"/>
            <a:ext cx="1997700" cy="496800"/>
          </a:xfrm>
          <a:prstGeom prst="straightConnector1">
            <a:avLst/>
          </a:prstGeom>
          <a:noFill/>
          <a:ln cap="flat" cmpd="sng" w="28575">
            <a:solidFill>
              <a:srgbClr val="38761D"/>
            </a:solidFill>
            <a:prstDash val="solid"/>
            <a:round/>
            <a:headEnd len="med" w="med" type="none"/>
            <a:tailEnd len="med" w="med" type="triangle"/>
          </a:ln>
        </p:spPr>
      </p:cxnSp>
      <p:sp>
        <p:nvSpPr>
          <p:cNvPr id="1794" name="Google Shape;1794;p150"/>
          <p:cNvSpPr/>
          <p:nvPr/>
        </p:nvSpPr>
        <p:spPr>
          <a:xfrm>
            <a:off x="5610938" y="2815331"/>
            <a:ext cx="1881425" cy="203344"/>
          </a:xfrm>
          <a:custGeom>
            <a:rect b="b" l="l" r="r" t="t"/>
            <a:pathLst>
              <a:path extrusionOk="0" h="10845" w="146557">
                <a:moveTo>
                  <a:pt x="0" y="10123"/>
                </a:moveTo>
                <a:cubicBezTo>
                  <a:pt x="11792" y="8438"/>
                  <a:pt x="46326" y="-105"/>
                  <a:pt x="70752" y="15"/>
                </a:cubicBezTo>
                <a:cubicBezTo>
                  <a:pt x="95178" y="135"/>
                  <a:pt x="133923" y="9040"/>
                  <a:pt x="146557" y="10845"/>
                </a:cubicBezTo>
              </a:path>
            </a:pathLst>
          </a:custGeom>
          <a:noFill/>
          <a:ln cap="flat" cmpd="sng" w="28575">
            <a:solidFill>
              <a:schemeClr val="dk2"/>
            </a:solidFill>
            <a:prstDash val="solid"/>
            <a:round/>
            <a:headEnd len="med" w="med" type="triangle"/>
            <a:tailEnd len="med" w="med" type="triangle"/>
          </a:ln>
        </p:spPr>
      </p:sp>
      <p:cxnSp>
        <p:nvCxnSpPr>
          <p:cNvPr id="1795" name="Google Shape;1795;p150"/>
          <p:cNvCxnSpPr>
            <a:stCxn id="1781" idx="3"/>
            <a:endCxn id="1782" idx="1"/>
          </p:cNvCxnSpPr>
          <p:nvPr/>
        </p:nvCxnSpPr>
        <p:spPr>
          <a:xfrm>
            <a:off x="5686330" y="3153727"/>
            <a:ext cx="382200" cy="0"/>
          </a:xfrm>
          <a:prstGeom prst="straightConnector1">
            <a:avLst/>
          </a:prstGeom>
          <a:noFill/>
          <a:ln cap="flat" cmpd="sng" w="28575">
            <a:solidFill>
              <a:schemeClr val="dk2"/>
            </a:solidFill>
            <a:prstDash val="solid"/>
            <a:round/>
            <a:headEnd len="med" w="med" type="triangle"/>
            <a:tailEnd len="med" w="med" type="triangle"/>
          </a:ln>
        </p:spPr>
      </p:cxnSp>
      <p:cxnSp>
        <p:nvCxnSpPr>
          <p:cNvPr id="1796" name="Google Shape;1796;p150"/>
          <p:cNvCxnSpPr>
            <a:stCxn id="1782" idx="3"/>
            <a:endCxn id="1783" idx="1"/>
          </p:cNvCxnSpPr>
          <p:nvPr/>
        </p:nvCxnSpPr>
        <p:spPr>
          <a:xfrm>
            <a:off x="7027537" y="3153727"/>
            <a:ext cx="382200" cy="0"/>
          </a:xfrm>
          <a:prstGeom prst="straightConnector1">
            <a:avLst/>
          </a:prstGeom>
          <a:noFill/>
          <a:ln cap="flat" cmpd="sng" w="28575">
            <a:solidFill>
              <a:schemeClr val="dk2"/>
            </a:solidFill>
            <a:prstDash val="solid"/>
            <a:round/>
            <a:headEnd len="med" w="med" type="triangle"/>
            <a:tailEnd len="med" w="med" type="triangle"/>
          </a:ln>
        </p:spPr>
      </p:cxnSp>
      <p:sp>
        <p:nvSpPr>
          <p:cNvPr id="1797" name="Google Shape;1797;p150"/>
          <p:cNvSpPr txBox="1"/>
          <p:nvPr/>
        </p:nvSpPr>
        <p:spPr>
          <a:xfrm>
            <a:off x="7889306" y="1983019"/>
            <a:ext cx="1139700" cy="691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latin typeface="Red Hat Text"/>
                <a:ea typeface="Red Hat Text"/>
                <a:cs typeface="Red Hat Text"/>
                <a:sym typeface="Red Hat Text"/>
              </a:rPr>
              <a:t>Active node uses RARP to claim traffic</a:t>
            </a:r>
            <a:endParaRPr sz="1100">
              <a:latin typeface="Red Hat Text"/>
              <a:ea typeface="Red Hat Text"/>
              <a:cs typeface="Red Hat Text"/>
              <a:sym typeface="Red Hat Text"/>
            </a:endParaRPr>
          </a:p>
        </p:txBody>
      </p:sp>
      <p:sp>
        <p:nvSpPr>
          <p:cNvPr id="1798" name="Google Shape;1798;p150"/>
          <p:cNvSpPr txBox="1"/>
          <p:nvPr/>
        </p:nvSpPr>
        <p:spPr>
          <a:xfrm>
            <a:off x="8354025" y="2875688"/>
            <a:ext cx="735000" cy="648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latin typeface="Red Hat Text"/>
                <a:ea typeface="Red Hat Text"/>
                <a:cs typeface="Red Hat Text"/>
                <a:sym typeface="Red Hat Text"/>
              </a:rPr>
              <a:t>Health status checks</a:t>
            </a:r>
            <a:endParaRPr sz="1100">
              <a:latin typeface="Red Hat Text"/>
              <a:ea typeface="Red Hat Text"/>
              <a:cs typeface="Red Hat Text"/>
              <a:sym typeface="Red Hat Text"/>
            </a:endParaRPr>
          </a:p>
        </p:txBody>
      </p:sp>
      <p:sp>
        <p:nvSpPr>
          <p:cNvPr id="1799" name="Google Shape;1799;p150"/>
          <p:cNvSpPr txBox="1"/>
          <p:nvPr/>
        </p:nvSpPr>
        <p:spPr>
          <a:xfrm>
            <a:off x="7889306" y="3872849"/>
            <a:ext cx="1139700" cy="648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latin typeface="Red Hat Text"/>
                <a:ea typeface="Red Hat Text"/>
                <a:cs typeface="Red Hat Text"/>
                <a:sym typeface="Red Hat Text"/>
              </a:rPr>
              <a:t>Active node passes traffic to endpoint</a:t>
            </a:r>
            <a:endParaRPr sz="1100">
              <a:latin typeface="Red Hat Text"/>
              <a:ea typeface="Red Hat Text"/>
              <a:cs typeface="Red Hat Text"/>
              <a:sym typeface="Red Hat Text"/>
            </a:endParaRPr>
          </a:p>
        </p:txBody>
      </p:sp>
      <p:cxnSp>
        <p:nvCxnSpPr>
          <p:cNvPr id="1800" name="Google Shape;1800;p150"/>
          <p:cNvCxnSpPr/>
          <p:nvPr/>
        </p:nvCxnSpPr>
        <p:spPr>
          <a:xfrm>
            <a:off x="6548081" y="1295531"/>
            <a:ext cx="0" cy="280800"/>
          </a:xfrm>
          <a:prstGeom prst="straightConnector1">
            <a:avLst/>
          </a:prstGeom>
          <a:noFill/>
          <a:ln cap="flat" cmpd="sng" w="28575">
            <a:solidFill>
              <a:srgbClr val="38761D"/>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4" name="Shape 1804"/>
        <p:cNvGrpSpPr/>
        <p:nvPr/>
      </p:nvGrpSpPr>
      <p:grpSpPr>
        <a:xfrm>
          <a:off x="0" y="0"/>
          <a:ext cx="0" cy="0"/>
          <a:chOff x="0" y="0"/>
          <a:chExt cx="0" cy="0"/>
        </a:xfrm>
      </p:grpSpPr>
      <p:sp>
        <p:nvSpPr>
          <p:cNvPr id="1805" name="Google Shape;1805;p15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06" name="Google Shape;1806;p151"/>
          <p:cNvSpPr txBox="1"/>
          <p:nvPr/>
        </p:nvSpPr>
        <p:spPr>
          <a:xfrm>
            <a:off x="335831" y="41588"/>
            <a:ext cx="7074000" cy="612300"/>
          </a:xfrm>
          <a:prstGeom prst="rect">
            <a:avLst/>
          </a:prstGeom>
          <a:noFill/>
          <a:ln>
            <a:noFill/>
          </a:ln>
        </p:spPr>
        <p:txBody>
          <a:bodyPr anchorCtr="0" anchor="ctr" bIns="68575" lIns="329175" spcFirstLastPara="1" rIns="68575" wrap="square" tIns="68575">
            <a:noAutofit/>
          </a:bodyPr>
          <a:lstStyle/>
          <a:p>
            <a:pPr indent="0" lvl="0" marL="0" rtl="0" algn="l">
              <a:spcBef>
                <a:spcPts val="0"/>
              </a:spcBef>
              <a:spcAft>
                <a:spcPts val="0"/>
              </a:spcAft>
              <a:buNone/>
            </a:pPr>
            <a:r>
              <a:rPr lang="en" sz="2700">
                <a:latin typeface="Red Hat Display Medium"/>
                <a:ea typeface="Red Hat Display Medium"/>
                <a:cs typeface="Red Hat Display Medium"/>
                <a:sym typeface="Red Hat Display Medium"/>
              </a:rPr>
              <a:t>API load balancer</a:t>
            </a:r>
            <a:endParaRPr sz="2700">
              <a:latin typeface="Red Hat Display Medium"/>
              <a:ea typeface="Red Hat Display Medium"/>
              <a:cs typeface="Red Hat Display Medium"/>
              <a:sym typeface="Red Hat Display Medium"/>
            </a:endParaRPr>
          </a:p>
        </p:txBody>
      </p:sp>
      <p:sp>
        <p:nvSpPr>
          <p:cNvPr id="1807" name="Google Shape;1807;p151"/>
          <p:cNvSpPr txBox="1"/>
          <p:nvPr/>
        </p:nvSpPr>
        <p:spPr>
          <a:xfrm>
            <a:off x="378050" y="914400"/>
            <a:ext cx="3619200" cy="3712800"/>
          </a:xfrm>
          <a:prstGeom prst="rect">
            <a:avLst/>
          </a:prstGeom>
          <a:noFill/>
          <a:ln>
            <a:noFill/>
          </a:ln>
        </p:spPr>
        <p:txBody>
          <a:bodyPr anchorCtr="0" anchor="t" bIns="68575" lIns="68575" spcFirstLastPara="1" rIns="68575" wrap="square" tIns="68575">
            <a:noAutofit/>
          </a:bodyPr>
          <a:lstStyle/>
          <a:p>
            <a:pPr indent="-254000" lvl="0" marL="342900" rtl="0" algn="l">
              <a:lnSpc>
                <a:spcPct val="130000"/>
              </a:lnSpc>
              <a:spcBef>
                <a:spcPts val="0"/>
              </a:spcBef>
              <a:spcAft>
                <a:spcPts val="0"/>
              </a:spcAft>
              <a:buClr>
                <a:schemeClr val="dk1"/>
              </a:buClr>
              <a:buSzPts val="1400"/>
              <a:buFont typeface="Red Hat Display"/>
              <a:buAutoNum type="arabicParenR"/>
            </a:pPr>
            <a:r>
              <a:rPr lang="en" sz="1400">
                <a:solidFill>
                  <a:schemeClr val="dk1"/>
                </a:solidFill>
                <a:latin typeface="Red Hat Display"/>
                <a:ea typeface="Red Hat Display"/>
                <a:cs typeface="Red Hat Display"/>
                <a:sym typeface="Red Hat Display"/>
              </a:rPr>
              <a:t>Client creates a new request to </a:t>
            </a:r>
            <a:r>
              <a:rPr lang="en" sz="1400">
                <a:solidFill>
                  <a:schemeClr val="dk1"/>
                </a:solidFill>
                <a:latin typeface="Consolas"/>
                <a:ea typeface="Consolas"/>
                <a:cs typeface="Consolas"/>
                <a:sym typeface="Consolas"/>
              </a:rPr>
              <a:t>api.cluster-name.domain.name</a:t>
            </a:r>
            <a:endParaRPr sz="1400">
              <a:solidFill>
                <a:schemeClr val="dk1"/>
              </a:solidFill>
              <a:latin typeface="Consolas"/>
              <a:ea typeface="Consolas"/>
              <a:cs typeface="Consolas"/>
              <a:sym typeface="Consolas"/>
            </a:endParaRPr>
          </a:p>
          <a:p>
            <a:pPr indent="-254000" lvl="0" marL="342900" rtl="0" algn="l">
              <a:lnSpc>
                <a:spcPct val="130000"/>
              </a:lnSpc>
              <a:spcBef>
                <a:spcPts val="0"/>
              </a:spcBef>
              <a:spcAft>
                <a:spcPts val="0"/>
              </a:spcAft>
              <a:buClr>
                <a:schemeClr val="dk1"/>
              </a:buClr>
              <a:buSzPts val="1400"/>
              <a:buFont typeface="Red Hat Display"/>
              <a:buAutoNum type="arabicParenR"/>
            </a:pPr>
            <a:r>
              <a:rPr lang="en" sz="1400">
                <a:solidFill>
                  <a:schemeClr val="dk1"/>
                </a:solidFill>
                <a:latin typeface="Red Hat Display"/>
                <a:ea typeface="Red Hat Display"/>
                <a:cs typeface="Red Hat Display"/>
                <a:sym typeface="Red Hat Display"/>
              </a:rPr>
              <a:t>HAProxy on the node actively hosting the API IP address (as determined by </a:t>
            </a:r>
            <a:r>
              <a:rPr lang="en" sz="1400">
                <a:solidFill>
                  <a:schemeClr val="dk1"/>
                </a:solidFill>
                <a:latin typeface="Consolas"/>
                <a:ea typeface="Consolas"/>
                <a:cs typeface="Consolas"/>
                <a:sym typeface="Consolas"/>
              </a:rPr>
              <a:t>keepalived</a:t>
            </a:r>
            <a:r>
              <a:rPr lang="en" sz="1400">
                <a:solidFill>
                  <a:schemeClr val="dk1"/>
                </a:solidFill>
                <a:latin typeface="Red Hat Display"/>
                <a:ea typeface="Red Hat Display"/>
                <a:cs typeface="Red Hat Display"/>
                <a:sym typeface="Red Hat Display"/>
              </a:rPr>
              <a:t>) load balances across control plane nodes using round robin</a:t>
            </a:r>
            <a:endParaRPr sz="1400">
              <a:solidFill>
                <a:schemeClr val="dk1"/>
              </a:solidFill>
              <a:latin typeface="Red Hat Display"/>
              <a:ea typeface="Red Hat Display"/>
              <a:cs typeface="Red Hat Display"/>
              <a:sym typeface="Red Hat Display"/>
            </a:endParaRPr>
          </a:p>
          <a:p>
            <a:pPr indent="-254000" lvl="0" marL="342900" rtl="0" algn="l">
              <a:lnSpc>
                <a:spcPct val="130000"/>
              </a:lnSpc>
              <a:spcBef>
                <a:spcPts val="0"/>
              </a:spcBef>
              <a:spcAft>
                <a:spcPts val="0"/>
              </a:spcAft>
              <a:buClr>
                <a:schemeClr val="dk1"/>
              </a:buClr>
              <a:buSzPts val="1400"/>
              <a:buFont typeface="Red Hat Display"/>
              <a:buAutoNum type="arabicParenR"/>
            </a:pPr>
            <a:r>
              <a:rPr lang="en" sz="1400">
                <a:solidFill>
                  <a:schemeClr val="dk1"/>
                </a:solidFill>
                <a:latin typeface="Red Hat Display"/>
                <a:ea typeface="Red Hat Display"/>
                <a:cs typeface="Red Hat Display"/>
                <a:sym typeface="Red Hat Display"/>
              </a:rPr>
              <a:t>The connection is forwarded to the chosen control plane node, which </a:t>
            </a:r>
            <a:r>
              <a:rPr lang="en" sz="1400">
                <a:solidFill>
                  <a:schemeClr val="dk1"/>
                </a:solidFill>
                <a:latin typeface="Red Hat Display"/>
                <a:ea typeface="Red Hat Display"/>
                <a:cs typeface="Red Hat Display"/>
                <a:sym typeface="Red Hat Display"/>
              </a:rPr>
              <a:t>responds directly to the client</a:t>
            </a:r>
            <a:r>
              <a:rPr lang="en" sz="1400">
                <a:solidFill>
                  <a:schemeClr val="dk1"/>
                </a:solidFill>
                <a:latin typeface="Red Hat Display"/>
                <a:ea typeface="Red Hat Display"/>
                <a:cs typeface="Red Hat Display"/>
                <a:sym typeface="Red Hat Display"/>
              </a:rPr>
              <a:t>, a.k.a. “direct return”</a:t>
            </a:r>
            <a:endParaRPr sz="1400">
              <a:solidFill>
                <a:schemeClr val="dk1"/>
              </a:solidFill>
              <a:latin typeface="Red Hat Display"/>
              <a:ea typeface="Red Hat Display"/>
              <a:cs typeface="Red Hat Display"/>
              <a:sym typeface="Red Hat Display"/>
            </a:endParaRPr>
          </a:p>
        </p:txBody>
      </p:sp>
      <p:pic>
        <p:nvPicPr>
          <p:cNvPr id="1808" name="Google Shape;1808;p151"/>
          <p:cNvPicPr preferRelativeResize="0"/>
          <p:nvPr/>
        </p:nvPicPr>
        <p:blipFill rotWithShape="1">
          <a:blip r:embed="rId3">
            <a:alphaModFix/>
          </a:blip>
          <a:srcRect b="0" l="0" r="0" t="0"/>
          <a:stretch/>
        </p:blipFill>
        <p:spPr>
          <a:xfrm>
            <a:off x="4727417" y="3360080"/>
            <a:ext cx="958912" cy="958893"/>
          </a:xfrm>
          <a:prstGeom prst="rect">
            <a:avLst/>
          </a:prstGeom>
          <a:noFill/>
          <a:ln>
            <a:noFill/>
          </a:ln>
        </p:spPr>
      </p:pic>
      <p:pic>
        <p:nvPicPr>
          <p:cNvPr id="1809" name="Google Shape;1809;p151"/>
          <p:cNvPicPr preferRelativeResize="0"/>
          <p:nvPr/>
        </p:nvPicPr>
        <p:blipFill rotWithShape="1">
          <a:blip r:embed="rId3">
            <a:alphaModFix/>
          </a:blip>
          <a:srcRect b="0" l="0" r="0" t="0"/>
          <a:stretch/>
        </p:blipFill>
        <p:spPr>
          <a:xfrm>
            <a:off x="6068624" y="3360080"/>
            <a:ext cx="958912" cy="958893"/>
          </a:xfrm>
          <a:prstGeom prst="rect">
            <a:avLst/>
          </a:prstGeom>
          <a:noFill/>
          <a:ln>
            <a:noFill/>
          </a:ln>
        </p:spPr>
      </p:pic>
      <p:pic>
        <p:nvPicPr>
          <p:cNvPr id="1810" name="Google Shape;1810;p151"/>
          <p:cNvPicPr preferRelativeResize="0"/>
          <p:nvPr/>
        </p:nvPicPr>
        <p:blipFill rotWithShape="1">
          <a:blip r:embed="rId3">
            <a:alphaModFix/>
          </a:blip>
          <a:srcRect b="0" l="0" r="0" t="0"/>
          <a:stretch/>
        </p:blipFill>
        <p:spPr>
          <a:xfrm>
            <a:off x="7409830" y="3360080"/>
            <a:ext cx="958912" cy="958893"/>
          </a:xfrm>
          <a:prstGeom prst="rect">
            <a:avLst/>
          </a:prstGeom>
          <a:noFill/>
          <a:ln>
            <a:noFill/>
          </a:ln>
        </p:spPr>
      </p:pic>
      <p:cxnSp>
        <p:nvCxnSpPr>
          <p:cNvPr id="1811" name="Google Shape;1811;p151"/>
          <p:cNvCxnSpPr>
            <a:stCxn id="1808" idx="0"/>
            <a:endCxn id="1809" idx="0"/>
          </p:cNvCxnSpPr>
          <p:nvPr/>
        </p:nvCxnSpPr>
        <p:spPr>
          <a:xfrm flipH="1" rot="-5400000">
            <a:off x="5877224" y="2689730"/>
            <a:ext cx="600" cy="1341300"/>
          </a:xfrm>
          <a:prstGeom prst="bentConnector3">
            <a:avLst>
              <a:gd fmla="val -39687500" name="adj1"/>
            </a:avLst>
          </a:prstGeom>
          <a:noFill/>
          <a:ln cap="flat" cmpd="sng" w="28575">
            <a:solidFill>
              <a:srgbClr val="000000"/>
            </a:solidFill>
            <a:prstDash val="solid"/>
            <a:round/>
            <a:headEnd len="med" w="med" type="none"/>
            <a:tailEnd len="med" w="med" type="none"/>
          </a:ln>
        </p:spPr>
      </p:cxnSp>
      <p:cxnSp>
        <p:nvCxnSpPr>
          <p:cNvPr id="1812" name="Google Shape;1812;p151"/>
          <p:cNvCxnSpPr>
            <a:stCxn id="1809" idx="0"/>
            <a:endCxn id="1810" idx="0"/>
          </p:cNvCxnSpPr>
          <p:nvPr/>
        </p:nvCxnSpPr>
        <p:spPr>
          <a:xfrm flipH="1" rot="-5400000">
            <a:off x="7218430" y="2689730"/>
            <a:ext cx="600" cy="1341300"/>
          </a:xfrm>
          <a:prstGeom prst="bentConnector3">
            <a:avLst>
              <a:gd fmla="val -39687500" name="adj1"/>
            </a:avLst>
          </a:prstGeom>
          <a:noFill/>
          <a:ln cap="flat" cmpd="sng" w="28575">
            <a:solidFill>
              <a:srgbClr val="000000"/>
            </a:solidFill>
            <a:prstDash val="solid"/>
            <a:round/>
            <a:headEnd len="med" w="med" type="none"/>
            <a:tailEnd len="med" w="med" type="none"/>
          </a:ln>
        </p:spPr>
      </p:cxnSp>
      <p:pic>
        <p:nvPicPr>
          <p:cNvPr id="1813" name="Google Shape;1813;p151"/>
          <p:cNvPicPr preferRelativeResize="0"/>
          <p:nvPr/>
        </p:nvPicPr>
        <p:blipFill>
          <a:blip r:embed="rId4">
            <a:alphaModFix/>
          </a:blip>
          <a:stretch>
            <a:fillRect/>
          </a:stretch>
        </p:blipFill>
        <p:spPr>
          <a:xfrm>
            <a:off x="6021807" y="1837706"/>
            <a:ext cx="958912" cy="961553"/>
          </a:xfrm>
          <a:prstGeom prst="rect">
            <a:avLst/>
          </a:prstGeom>
          <a:noFill/>
          <a:ln>
            <a:noFill/>
          </a:ln>
        </p:spPr>
      </p:pic>
      <p:pic>
        <p:nvPicPr>
          <p:cNvPr id="1814" name="Google Shape;1814;p151"/>
          <p:cNvPicPr preferRelativeResize="0"/>
          <p:nvPr/>
        </p:nvPicPr>
        <p:blipFill rotWithShape="1">
          <a:blip r:embed="rId5">
            <a:alphaModFix/>
          </a:blip>
          <a:srcRect b="0" l="0" r="0" t="0"/>
          <a:stretch/>
        </p:blipFill>
        <p:spPr>
          <a:xfrm>
            <a:off x="6021806" y="653812"/>
            <a:ext cx="958912" cy="958933"/>
          </a:xfrm>
          <a:prstGeom prst="rect">
            <a:avLst/>
          </a:prstGeom>
          <a:noFill/>
          <a:ln>
            <a:noFill/>
          </a:ln>
        </p:spPr>
      </p:pic>
      <p:cxnSp>
        <p:nvCxnSpPr>
          <p:cNvPr id="1815" name="Google Shape;1815;p151"/>
          <p:cNvCxnSpPr/>
          <p:nvPr/>
        </p:nvCxnSpPr>
        <p:spPr>
          <a:xfrm>
            <a:off x="6501263" y="1560788"/>
            <a:ext cx="0" cy="421200"/>
          </a:xfrm>
          <a:prstGeom prst="straightConnector1">
            <a:avLst/>
          </a:prstGeom>
          <a:noFill/>
          <a:ln cap="flat" cmpd="sng" w="28575">
            <a:solidFill>
              <a:schemeClr val="accent3"/>
            </a:solidFill>
            <a:prstDash val="solid"/>
            <a:round/>
            <a:headEnd len="med" w="med" type="none"/>
            <a:tailEnd len="med" w="med" type="triangle"/>
          </a:ln>
        </p:spPr>
      </p:cxnSp>
      <p:sp>
        <p:nvSpPr>
          <p:cNvPr id="1816" name="Google Shape;1816;p151"/>
          <p:cNvSpPr/>
          <p:nvPr/>
        </p:nvSpPr>
        <p:spPr>
          <a:xfrm>
            <a:off x="6548081" y="1443769"/>
            <a:ext cx="278400" cy="292500"/>
          </a:xfrm>
          <a:prstGeom prst="ellipse">
            <a:avLst/>
          </a:prstGeom>
          <a:solidFill>
            <a:schemeClr val="accent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400">
                <a:solidFill>
                  <a:srgbClr val="FFFFFF"/>
                </a:solidFill>
                <a:latin typeface="Red Hat Text"/>
                <a:ea typeface="Red Hat Text"/>
                <a:cs typeface="Red Hat Text"/>
                <a:sym typeface="Red Hat Text"/>
              </a:rPr>
              <a:t>1</a:t>
            </a:r>
            <a:endParaRPr sz="1400">
              <a:solidFill>
                <a:srgbClr val="FFFFFF"/>
              </a:solidFill>
              <a:latin typeface="Red Hat Text"/>
              <a:ea typeface="Red Hat Text"/>
              <a:cs typeface="Red Hat Text"/>
              <a:sym typeface="Red Hat Text"/>
            </a:endParaRPr>
          </a:p>
        </p:txBody>
      </p:sp>
      <p:cxnSp>
        <p:nvCxnSpPr>
          <p:cNvPr id="1817" name="Google Shape;1817;p151"/>
          <p:cNvCxnSpPr/>
          <p:nvPr/>
        </p:nvCxnSpPr>
        <p:spPr>
          <a:xfrm flipH="1">
            <a:off x="5250825" y="2567250"/>
            <a:ext cx="889500" cy="561900"/>
          </a:xfrm>
          <a:prstGeom prst="straightConnector1">
            <a:avLst/>
          </a:prstGeom>
          <a:noFill/>
          <a:ln cap="flat" cmpd="sng" w="28575">
            <a:solidFill>
              <a:schemeClr val="accent3"/>
            </a:solidFill>
            <a:prstDash val="solid"/>
            <a:round/>
            <a:headEnd len="med" w="med" type="none"/>
            <a:tailEnd len="med" w="med" type="triangle"/>
          </a:ln>
        </p:spPr>
      </p:cxnSp>
      <p:sp>
        <p:nvSpPr>
          <p:cNvPr id="1818" name="Google Shape;1818;p151"/>
          <p:cNvSpPr/>
          <p:nvPr/>
        </p:nvSpPr>
        <p:spPr>
          <a:xfrm>
            <a:off x="5790075" y="2799263"/>
            <a:ext cx="278400" cy="292500"/>
          </a:xfrm>
          <a:prstGeom prst="ellipse">
            <a:avLst/>
          </a:prstGeom>
          <a:solidFill>
            <a:schemeClr val="accent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400">
                <a:solidFill>
                  <a:srgbClr val="FFFFFF"/>
                </a:solidFill>
                <a:latin typeface="Red Hat Text"/>
                <a:ea typeface="Red Hat Text"/>
                <a:cs typeface="Red Hat Text"/>
                <a:sym typeface="Red Hat Text"/>
              </a:rPr>
              <a:t>2</a:t>
            </a:r>
            <a:endParaRPr sz="1400">
              <a:solidFill>
                <a:srgbClr val="FFFFFF"/>
              </a:solidFill>
              <a:latin typeface="Red Hat Text"/>
              <a:ea typeface="Red Hat Text"/>
              <a:cs typeface="Red Hat Text"/>
              <a:sym typeface="Red Hat Text"/>
            </a:endParaRPr>
          </a:p>
        </p:txBody>
      </p:sp>
      <p:sp>
        <p:nvSpPr>
          <p:cNvPr id="1819" name="Google Shape;1819;p151"/>
          <p:cNvSpPr/>
          <p:nvPr/>
        </p:nvSpPr>
        <p:spPr>
          <a:xfrm>
            <a:off x="4822789" y="1139475"/>
            <a:ext cx="1192725" cy="2473256"/>
          </a:xfrm>
          <a:custGeom>
            <a:rect b="b" l="l" r="r" t="t"/>
            <a:pathLst>
              <a:path extrusionOk="0" h="131907" w="63612">
                <a:moveTo>
                  <a:pt x="5356" y="131907"/>
                </a:moveTo>
                <a:cubicBezTo>
                  <a:pt x="5148" y="116511"/>
                  <a:pt x="-5601" y="61516"/>
                  <a:pt x="4108" y="39531"/>
                </a:cubicBezTo>
                <a:cubicBezTo>
                  <a:pt x="13817" y="17547"/>
                  <a:pt x="53695" y="6589"/>
                  <a:pt x="63612" y="0"/>
                </a:cubicBezTo>
              </a:path>
            </a:pathLst>
          </a:custGeom>
          <a:noFill/>
          <a:ln cap="flat" cmpd="sng" w="28575">
            <a:solidFill>
              <a:schemeClr val="accent3"/>
            </a:solidFill>
            <a:prstDash val="solid"/>
            <a:round/>
            <a:headEnd len="med" w="med" type="none"/>
            <a:tailEnd len="med" w="med" type="triangle"/>
          </a:ln>
        </p:spPr>
      </p:sp>
      <p:sp>
        <p:nvSpPr>
          <p:cNvPr id="1820" name="Google Shape;1820;p151"/>
          <p:cNvSpPr/>
          <p:nvPr/>
        </p:nvSpPr>
        <p:spPr>
          <a:xfrm>
            <a:off x="4640419" y="1443769"/>
            <a:ext cx="278400" cy="292500"/>
          </a:xfrm>
          <a:prstGeom prst="ellipse">
            <a:avLst/>
          </a:prstGeom>
          <a:solidFill>
            <a:schemeClr val="accent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400">
                <a:solidFill>
                  <a:srgbClr val="FFFFFF"/>
                </a:solidFill>
                <a:latin typeface="Red Hat Text"/>
                <a:ea typeface="Red Hat Text"/>
                <a:cs typeface="Red Hat Text"/>
                <a:sym typeface="Red Hat Text"/>
              </a:rPr>
              <a:t>3</a:t>
            </a:r>
            <a:endParaRPr sz="1400">
              <a:solidFill>
                <a:srgbClr val="FFFFFF"/>
              </a:solidFill>
              <a:latin typeface="Red Hat Text"/>
              <a:ea typeface="Red Hat Text"/>
              <a:cs typeface="Red Hat Text"/>
              <a:sym typeface="Red Hat Text"/>
            </a:endParaRPr>
          </a:p>
        </p:txBody>
      </p:sp>
      <p:sp>
        <p:nvSpPr>
          <p:cNvPr id="1821" name="Google Shape;1821;p151"/>
          <p:cNvSpPr txBox="1"/>
          <p:nvPr/>
        </p:nvSpPr>
        <p:spPr>
          <a:xfrm>
            <a:off x="4822781" y="4122263"/>
            <a:ext cx="3476400" cy="4173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400">
                <a:latin typeface="Red Hat Display"/>
                <a:ea typeface="Red Hat Display"/>
                <a:cs typeface="Red Hat Display"/>
                <a:sym typeface="Red Hat Display"/>
              </a:rPr>
              <a:t>Control plane nodes</a:t>
            </a:r>
            <a:endParaRPr sz="1400">
              <a:latin typeface="Red Hat Display"/>
              <a:ea typeface="Red Hat Display"/>
              <a:cs typeface="Red Hat Display"/>
              <a:sym typeface="Red Hat Displ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5" name="Shape 1825"/>
        <p:cNvGrpSpPr/>
        <p:nvPr/>
      </p:nvGrpSpPr>
      <p:grpSpPr>
        <a:xfrm>
          <a:off x="0" y="0"/>
          <a:ext cx="0" cy="0"/>
          <a:chOff x="0" y="0"/>
          <a:chExt cx="0" cy="0"/>
        </a:xfrm>
      </p:grpSpPr>
      <p:sp>
        <p:nvSpPr>
          <p:cNvPr id="1826" name="Google Shape;1826;p15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27" name="Google Shape;1827;p152"/>
          <p:cNvSpPr txBox="1"/>
          <p:nvPr/>
        </p:nvSpPr>
        <p:spPr>
          <a:xfrm>
            <a:off x="335831" y="41588"/>
            <a:ext cx="7074000" cy="612300"/>
          </a:xfrm>
          <a:prstGeom prst="rect">
            <a:avLst/>
          </a:prstGeom>
          <a:noFill/>
          <a:ln>
            <a:noFill/>
          </a:ln>
        </p:spPr>
        <p:txBody>
          <a:bodyPr anchorCtr="0" anchor="ctr" bIns="68575" lIns="329175" spcFirstLastPara="1" rIns="68575" wrap="square" tIns="68575">
            <a:noAutofit/>
          </a:bodyPr>
          <a:lstStyle/>
          <a:p>
            <a:pPr indent="0" lvl="0" marL="0" rtl="0" algn="l">
              <a:spcBef>
                <a:spcPts val="0"/>
              </a:spcBef>
              <a:spcAft>
                <a:spcPts val="0"/>
              </a:spcAft>
              <a:buNone/>
            </a:pPr>
            <a:r>
              <a:rPr lang="en" sz="2700">
                <a:latin typeface="Red Hat Display Medium"/>
                <a:ea typeface="Red Hat Display Medium"/>
                <a:cs typeface="Red Hat Display Medium"/>
                <a:sym typeface="Red Hat Display Medium"/>
              </a:rPr>
              <a:t>Ingress load balancer</a:t>
            </a:r>
            <a:endParaRPr sz="2700">
              <a:latin typeface="Red Hat Display Medium"/>
              <a:ea typeface="Red Hat Display Medium"/>
              <a:cs typeface="Red Hat Display Medium"/>
              <a:sym typeface="Red Hat Display Medium"/>
            </a:endParaRPr>
          </a:p>
        </p:txBody>
      </p:sp>
      <p:sp>
        <p:nvSpPr>
          <p:cNvPr id="1828" name="Google Shape;1828;p152"/>
          <p:cNvSpPr txBox="1"/>
          <p:nvPr/>
        </p:nvSpPr>
        <p:spPr>
          <a:xfrm>
            <a:off x="378050" y="914400"/>
            <a:ext cx="3619200" cy="3712800"/>
          </a:xfrm>
          <a:prstGeom prst="rect">
            <a:avLst/>
          </a:prstGeom>
          <a:noFill/>
          <a:ln>
            <a:noFill/>
          </a:ln>
        </p:spPr>
        <p:txBody>
          <a:bodyPr anchorCtr="0" anchor="t" bIns="68575" lIns="68575" spcFirstLastPara="1" rIns="68575" wrap="square" tIns="68575">
            <a:noAutofit/>
          </a:bodyPr>
          <a:lstStyle/>
          <a:p>
            <a:pPr indent="-254000" lvl="0" marL="3429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The VIP, managed by Keepalived, will only be hosted on nodes which have a Router instance</a:t>
            </a:r>
            <a:endParaRPr sz="1400">
              <a:solidFill>
                <a:schemeClr val="dk1"/>
              </a:solidFill>
              <a:latin typeface="Red Hat Display"/>
              <a:ea typeface="Red Hat Display"/>
              <a:cs typeface="Red Hat Display"/>
              <a:sym typeface="Red Hat Display"/>
            </a:endParaRPr>
          </a:p>
          <a:p>
            <a:pPr indent="-254000" lvl="1" marL="6858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Nodes without a Router continue to participate in the VRRP domain, but fail the check script, so are ineligible for hosting the VIP</a:t>
            </a:r>
            <a:endParaRPr sz="1400">
              <a:solidFill>
                <a:schemeClr val="dk1"/>
              </a:solidFill>
              <a:latin typeface="Red Hat Display"/>
              <a:ea typeface="Red Hat Display"/>
              <a:cs typeface="Red Hat Display"/>
              <a:sym typeface="Red Hat Display"/>
            </a:endParaRPr>
          </a:p>
          <a:p>
            <a:pPr indent="-254000" lvl="0" marL="3429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Traffic destined for the </a:t>
            </a:r>
            <a:r>
              <a:rPr lang="en" sz="1400">
                <a:solidFill>
                  <a:schemeClr val="dk1"/>
                </a:solidFill>
                <a:latin typeface="Consolas"/>
                <a:ea typeface="Consolas"/>
                <a:cs typeface="Consolas"/>
                <a:sym typeface="Consolas"/>
              </a:rPr>
              <a:t>*.apps</a:t>
            </a:r>
            <a:r>
              <a:rPr lang="en" sz="1400">
                <a:solidFill>
                  <a:schemeClr val="dk1"/>
                </a:solidFill>
                <a:latin typeface="Red Hat Display"/>
                <a:ea typeface="Red Hat Display"/>
                <a:cs typeface="Red Hat Display"/>
                <a:sym typeface="Red Hat Display"/>
              </a:rPr>
              <a:t> Ingress VIP will be passed directly to the Router instance</a:t>
            </a:r>
            <a:endParaRPr sz="1400">
              <a:solidFill>
                <a:schemeClr val="dk1"/>
              </a:solidFill>
              <a:latin typeface="Red Hat Display"/>
              <a:ea typeface="Red Hat Display"/>
              <a:cs typeface="Red Hat Display"/>
              <a:sym typeface="Red Hat Display"/>
            </a:endParaRPr>
          </a:p>
        </p:txBody>
      </p:sp>
      <p:pic>
        <p:nvPicPr>
          <p:cNvPr id="1829" name="Google Shape;1829;p152"/>
          <p:cNvPicPr preferRelativeResize="0"/>
          <p:nvPr/>
        </p:nvPicPr>
        <p:blipFill rotWithShape="1">
          <a:blip r:embed="rId3">
            <a:alphaModFix/>
          </a:blip>
          <a:srcRect b="0" l="0" r="0" t="0"/>
          <a:stretch/>
        </p:blipFill>
        <p:spPr>
          <a:xfrm>
            <a:off x="4727417" y="3360080"/>
            <a:ext cx="958912" cy="958893"/>
          </a:xfrm>
          <a:prstGeom prst="rect">
            <a:avLst/>
          </a:prstGeom>
          <a:noFill/>
          <a:ln>
            <a:noFill/>
          </a:ln>
        </p:spPr>
      </p:pic>
      <p:pic>
        <p:nvPicPr>
          <p:cNvPr id="1830" name="Google Shape;1830;p152"/>
          <p:cNvPicPr preferRelativeResize="0"/>
          <p:nvPr/>
        </p:nvPicPr>
        <p:blipFill rotWithShape="1">
          <a:blip r:embed="rId3">
            <a:alphaModFix/>
          </a:blip>
          <a:srcRect b="0" l="0" r="0" t="0"/>
          <a:stretch/>
        </p:blipFill>
        <p:spPr>
          <a:xfrm>
            <a:off x="6068624" y="3360080"/>
            <a:ext cx="958912" cy="958893"/>
          </a:xfrm>
          <a:prstGeom prst="rect">
            <a:avLst/>
          </a:prstGeom>
          <a:noFill/>
          <a:ln>
            <a:noFill/>
          </a:ln>
        </p:spPr>
      </p:pic>
      <p:pic>
        <p:nvPicPr>
          <p:cNvPr id="1831" name="Google Shape;1831;p152"/>
          <p:cNvPicPr preferRelativeResize="0"/>
          <p:nvPr/>
        </p:nvPicPr>
        <p:blipFill rotWithShape="1">
          <a:blip r:embed="rId3">
            <a:alphaModFix/>
          </a:blip>
          <a:srcRect b="0" l="0" r="0" t="0"/>
          <a:stretch/>
        </p:blipFill>
        <p:spPr>
          <a:xfrm>
            <a:off x="7409830" y="3360080"/>
            <a:ext cx="958912" cy="958893"/>
          </a:xfrm>
          <a:prstGeom prst="rect">
            <a:avLst/>
          </a:prstGeom>
          <a:noFill/>
          <a:ln>
            <a:noFill/>
          </a:ln>
        </p:spPr>
      </p:pic>
      <p:cxnSp>
        <p:nvCxnSpPr>
          <p:cNvPr id="1832" name="Google Shape;1832;p152"/>
          <p:cNvCxnSpPr>
            <a:stCxn id="1829" idx="0"/>
            <a:endCxn id="1830" idx="0"/>
          </p:cNvCxnSpPr>
          <p:nvPr/>
        </p:nvCxnSpPr>
        <p:spPr>
          <a:xfrm flipH="1" rot="-5400000">
            <a:off x="5877224" y="2689730"/>
            <a:ext cx="600" cy="1341300"/>
          </a:xfrm>
          <a:prstGeom prst="bentConnector3">
            <a:avLst>
              <a:gd fmla="val -39687500" name="adj1"/>
            </a:avLst>
          </a:prstGeom>
          <a:noFill/>
          <a:ln cap="flat" cmpd="sng" w="28575">
            <a:solidFill>
              <a:srgbClr val="000000"/>
            </a:solidFill>
            <a:prstDash val="solid"/>
            <a:round/>
            <a:headEnd len="med" w="med" type="none"/>
            <a:tailEnd len="med" w="med" type="none"/>
          </a:ln>
        </p:spPr>
      </p:cxnSp>
      <p:cxnSp>
        <p:nvCxnSpPr>
          <p:cNvPr id="1833" name="Google Shape;1833;p152"/>
          <p:cNvCxnSpPr>
            <a:stCxn id="1830" idx="0"/>
            <a:endCxn id="1831" idx="0"/>
          </p:cNvCxnSpPr>
          <p:nvPr/>
        </p:nvCxnSpPr>
        <p:spPr>
          <a:xfrm flipH="1" rot="-5400000">
            <a:off x="7218430" y="2689730"/>
            <a:ext cx="600" cy="1341300"/>
          </a:xfrm>
          <a:prstGeom prst="bentConnector3">
            <a:avLst>
              <a:gd fmla="val -39687500" name="adj1"/>
            </a:avLst>
          </a:prstGeom>
          <a:noFill/>
          <a:ln cap="flat" cmpd="sng" w="28575">
            <a:solidFill>
              <a:srgbClr val="000000"/>
            </a:solidFill>
            <a:prstDash val="solid"/>
            <a:round/>
            <a:headEnd len="med" w="med" type="none"/>
            <a:tailEnd len="med" w="med" type="none"/>
          </a:ln>
        </p:spPr>
      </p:cxnSp>
      <p:pic>
        <p:nvPicPr>
          <p:cNvPr id="1834" name="Google Shape;1834;p152"/>
          <p:cNvPicPr preferRelativeResize="0"/>
          <p:nvPr/>
        </p:nvPicPr>
        <p:blipFill>
          <a:blip r:embed="rId4">
            <a:alphaModFix/>
          </a:blip>
          <a:stretch>
            <a:fillRect/>
          </a:stretch>
        </p:blipFill>
        <p:spPr>
          <a:xfrm>
            <a:off x="6021807" y="1837706"/>
            <a:ext cx="958912" cy="961553"/>
          </a:xfrm>
          <a:prstGeom prst="rect">
            <a:avLst/>
          </a:prstGeom>
          <a:noFill/>
          <a:ln>
            <a:noFill/>
          </a:ln>
        </p:spPr>
      </p:pic>
      <p:pic>
        <p:nvPicPr>
          <p:cNvPr id="1835" name="Google Shape;1835;p152"/>
          <p:cNvPicPr preferRelativeResize="0"/>
          <p:nvPr/>
        </p:nvPicPr>
        <p:blipFill rotWithShape="1">
          <a:blip r:embed="rId5">
            <a:alphaModFix/>
          </a:blip>
          <a:srcRect b="0" l="0" r="0" t="0"/>
          <a:stretch/>
        </p:blipFill>
        <p:spPr>
          <a:xfrm>
            <a:off x="6021806" y="653812"/>
            <a:ext cx="958912" cy="958933"/>
          </a:xfrm>
          <a:prstGeom prst="rect">
            <a:avLst/>
          </a:prstGeom>
          <a:noFill/>
          <a:ln>
            <a:noFill/>
          </a:ln>
        </p:spPr>
      </p:pic>
      <p:cxnSp>
        <p:nvCxnSpPr>
          <p:cNvPr id="1836" name="Google Shape;1836;p152"/>
          <p:cNvCxnSpPr/>
          <p:nvPr/>
        </p:nvCxnSpPr>
        <p:spPr>
          <a:xfrm>
            <a:off x="6501263" y="1560788"/>
            <a:ext cx="0" cy="421200"/>
          </a:xfrm>
          <a:prstGeom prst="straightConnector1">
            <a:avLst/>
          </a:prstGeom>
          <a:noFill/>
          <a:ln cap="flat" cmpd="sng" w="28575">
            <a:solidFill>
              <a:schemeClr val="accent3"/>
            </a:solidFill>
            <a:prstDash val="solid"/>
            <a:round/>
            <a:headEnd len="med" w="med" type="none"/>
            <a:tailEnd len="med" w="med" type="triangle"/>
          </a:ln>
        </p:spPr>
      </p:cxnSp>
      <p:cxnSp>
        <p:nvCxnSpPr>
          <p:cNvPr id="1837" name="Google Shape;1837;p152"/>
          <p:cNvCxnSpPr/>
          <p:nvPr/>
        </p:nvCxnSpPr>
        <p:spPr>
          <a:xfrm flipH="1">
            <a:off x="5250825" y="2567250"/>
            <a:ext cx="889500" cy="561900"/>
          </a:xfrm>
          <a:prstGeom prst="straightConnector1">
            <a:avLst/>
          </a:prstGeom>
          <a:noFill/>
          <a:ln cap="flat" cmpd="sng" w="28575">
            <a:solidFill>
              <a:schemeClr val="accent3"/>
            </a:solidFill>
            <a:prstDash val="solid"/>
            <a:round/>
            <a:headEnd len="med" w="med" type="none"/>
            <a:tailEnd len="med" w="med" type="triangle"/>
          </a:ln>
        </p:spPr>
      </p:cxnSp>
      <p:sp>
        <p:nvSpPr>
          <p:cNvPr id="1838" name="Google Shape;1838;p152"/>
          <p:cNvSpPr/>
          <p:nvPr/>
        </p:nvSpPr>
        <p:spPr>
          <a:xfrm flipH="1">
            <a:off x="7215621" y="1139475"/>
            <a:ext cx="1012067" cy="2320574"/>
          </a:xfrm>
          <a:custGeom>
            <a:rect b="b" l="l" r="r" t="t"/>
            <a:pathLst>
              <a:path extrusionOk="0" h="131907" w="63612">
                <a:moveTo>
                  <a:pt x="5356" y="131907"/>
                </a:moveTo>
                <a:cubicBezTo>
                  <a:pt x="5148" y="116511"/>
                  <a:pt x="-5601" y="61516"/>
                  <a:pt x="4108" y="39531"/>
                </a:cubicBezTo>
                <a:cubicBezTo>
                  <a:pt x="13817" y="17547"/>
                  <a:pt x="53695" y="6589"/>
                  <a:pt x="63612" y="0"/>
                </a:cubicBezTo>
              </a:path>
            </a:pathLst>
          </a:custGeom>
          <a:noFill/>
          <a:ln cap="flat" cmpd="sng" w="28575">
            <a:solidFill>
              <a:srgbClr val="38761D"/>
            </a:solidFill>
            <a:prstDash val="solid"/>
            <a:round/>
            <a:headEnd len="med" w="med" type="triangle"/>
            <a:tailEnd len="med" w="med" type="triangle"/>
          </a:ln>
        </p:spPr>
      </p:sp>
      <p:sp>
        <p:nvSpPr>
          <p:cNvPr id="1839" name="Google Shape;1839;p152"/>
          <p:cNvSpPr txBox="1"/>
          <p:nvPr/>
        </p:nvSpPr>
        <p:spPr>
          <a:xfrm>
            <a:off x="4822781" y="4122263"/>
            <a:ext cx="3476400" cy="4173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400">
                <a:latin typeface="Red Hat Display"/>
                <a:ea typeface="Red Hat Display"/>
                <a:cs typeface="Red Hat Display"/>
                <a:sym typeface="Red Hat Display"/>
              </a:rPr>
              <a:t>Worker / Infra nodes</a:t>
            </a:r>
            <a:endParaRPr sz="1400">
              <a:latin typeface="Red Hat Display"/>
              <a:ea typeface="Red Hat Display"/>
              <a:cs typeface="Red Hat Display"/>
              <a:sym typeface="Red Hat Display"/>
            </a:endParaRPr>
          </a:p>
        </p:txBody>
      </p:sp>
      <p:pic>
        <p:nvPicPr>
          <p:cNvPr id="1840" name="Google Shape;1840;p152"/>
          <p:cNvPicPr preferRelativeResize="0"/>
          <p:nvPr/>
        </p:nvPicPr>
        <p:blipFill rotWithShape="1">
          <a:blip r:embed="rId6">
            <a:alphaModFix/>
          </a:blip>
          <a:srcRect b="0" l="0" r="0" t="0"/>
          <a:stretch/>
        </p:blipFill>
        <p:spPr>
          <a:xfrm>
            <a:off x="4856707" y="3335189"/>
            <a:ext cx="417387" cy="417375"/>
          </a:xfrm>
          <a:prstGeom prst="rect">
            <a:avLst/>
          </a:prstGeom>
          <a:noFill/>
          <a:ln>
            <a:noFill/>
          </a:ln>
        </p:spPr>
      </p:pic>
      <p:pic>
        <p:nvPicPr>
          <p:cNvPr id="1841" name="Google Shape;1841;p152"/>
          <p:cNvPicPr preferRelativeResize="0"/>
          <p:nvPr/>
        </p:nvPicPr>
        <p:blipFill rotWithShape="1">
          <a:blip r:embed="rId6">
            <a:alphaModFix/>
          </a:blip>
          <a:srcRect b="0" l="0" r="0" t="0"/>
          <a:stretch/>
        </p:blipFill>
        <p:spPr>
          <a:xfrm>
            <a:off x="7794892" y="3368424"/>
            <a:ext cx="417387" cy="417375"/>
          </a:xfrm>
          <a:prstGeom prst="rect">
            <a:avLst/>
          </a:prstGeom>
          <a:noFill/>
          <a:ln>
            <a:noFill/>
          </a:ln>
        </p:spPr>
      </p:pic>
      <p:cxnSp>
        <p:nvCxnSpPr>
          <p:cNvPr id="1842" name="Google Shape;1842;p152"/>
          <p:cNvCxnSpPr/>
          <p:nvPr/>
        </p:nvCxnSpPr>
        <p:spPr>
          <a:xfrm>
            <a:off x="6884363" y="2583525"/>
            <a:ext cx="941700" cy="512400"/>
          </a:xfrm>
          <a:prstGeom prst="straightConnector1">
            <a:avLst/>
          </a:prstGeom>
          <a:noFill/>
          <a:ln cap="flat" cmpd="sng" w="28575">
            <a:solidFill>
              <a:srgbClr val="38761D"/>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Red Hat - Light">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